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13/11/2017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13/11/2017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13/11/2017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13/11/2017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13/11/2017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13/11/2017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13/11/2017</a:t>
            </a:fld>
            <a:endParaRPr lang="en-S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13/11/2017</a:t>
            </a:fld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13/11/2017</a:t>
            </a:fld>
            <a:endParaRPr lang="en-SG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13/11/2017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13/11/2017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13/11/2017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61482356-0CB7-4A1B-89A9-653B84969526}"/>
              </a:ext>
            </a:extLst>
          </p:cNvPr>
          <p:cNvGrpSpPr/>
          <p:nvPr/>
        </p:nvGrpSpPr>
        <p:grpSpPr>
          <a:xfrm>
            <a:off x="-272187" y="508318"/>
            <a:ext cx="2839364" cy="3412504"/>
            <a:chOff x="1508289" y="707009"/>
            <a:chExt cx="1913641" cy="203619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1906141-0907-4E7F-B280-95161EDCB943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F3497DE-EE8A-41EA-8652-D5D11C00C8E5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C81D8A5-64FA-43CA-A840-AD5956B10767}"/>
              </a:ext>
            </a:extLst>
          </p:cNvPr>
          <p:cNvSpPr txBox="1"/>
          <p:nvPr/>
        </p:nvSpPr>
        <p:spPr>
          <a:xfrm>
            <a:off x="-62383" y="390364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undoStack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697F45-641B-485D-883D-A42801488B09}"/>
              </a:ext>
            </a:extLst>
          </p:cNvPr>
          <p:cNvSpPr txBox="1"/>
          <p:nvPr/>
        </p:nvSpPr>
        <p:spPr>
          <a:xfrm>
            <a:off x="2520692" y="3900280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redoStack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2510217E-1317-499D-9028-76B1365F9ECC}"/>
              </a:ext>
            </a:extLst>
          </p:cNvPr>
          <p:cNvSpPr/>
          <p:nvPr/>
        </p:nvSpPr>
        <p:spPr>
          <a:xfrm>
            <a:off x="5106392" y="1882950"/>
            <a:ext cx="2145381" cy="1263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list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91A6BC3-619B-4F11-AF63-30F42F5DB0A8}"/>
              </a:ext>
            </a:extLst>
          </p:cNvPr>
          <p:cNvGrpSpPr/>
          <p:nvPr/>
        </p:nvGrpSpPr>
        <p:grpSpPr>
          <a:xfrm>
            <a:off x="2293314" y="508318"/>
            <a:ext cx="2839364" cy="3412504"/>
            <a:chOff x="1508289" y="707009"/>
            <a:chExt cx="1913641" cy="2036191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53BFE2A-145C-4145-9BB9-F9E7DC80920B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B314AAD-F678-4645-80FA-5808D0583D86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AF8A83B-D396-47AD-862F-78A1242CDE73}"/>
              </a:ext>
            </a:extLst>
          </p:cNvPr>
          <p:cNvGrpSpPr/>
          <p:nvPr/>
        </p:nvGrpSpPr>
        <p:grpSpPr>
          <a:xfrm>
            <a:off x="7238258" y="504958"/>
            <a:ext cx="2839364" cy="3412504"/>
            <a:chOff x="1508289" y="707009"/>
            <a:chExt cx="1913641" cy="2036191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550FF1C-E7AE-45DB-BF1E-06037FDC9EFC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CE02F2A-323C-47E7-9E2B-81050F63A14C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B0B97786-43AA-465A-B0C2-C2BB0496C11A}"/>
              </a:ext>
            </a:extLst>
          </p:cNvPr>
          <p:cNvSpPr txBox="1"/>
          <p:nvPr/>
        </p:nvSpPr>
        <p:spPr>
          <a:xfrm>
            <a:off x="7448062" y="390028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undoStack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2FA7501-57DB-4681-88CB-AD262A77BE84}"/>
              </a:ext>
            </a:extLst>
          </p:cNvPr>
          <p:cNvSpPr txBox="1"/>
          <p:nvPr/>
        </p:nvSpPr>
        <p:spPr>
          <a:xfrm>
            <a:off x="10031137" y="3896920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redoStack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E486F0E-4B20-4B39-A800-6ADC3D83D673}"/>
              </a:ext>
            </a:extLst>
          </p:cNvPr>
          <p:cNvGrpSpPr/>
          <p:nvPr/>
        </p:nvGrpSpPr>
        <p:grpSpPr>
          <a:xfrm>
            <a:off x="9803759" y="504958"/>
            <a:ext cx="2839364" cy="3412504"/>
            <a:chOff x="1508289" y="707009"/>
            <a:chExt cx="1913641" cy="2036191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50F43F1-5B6A-40F5-986C-CBDC9AC89B07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BD466AF-022E-4D08-9BE3-F46C46A51B95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E98426E3-A01D-4D73-B2AC-367E86BAA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122969"/>
              </p:ext>
            </p:extLst>
          </p:nvPr>
        </p:nvGraphicFramePr>
        <p:xfrm>
          <a:off x="51982" y="2084099"/>
          <a:ext cx="2323565" cy="73152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32356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:ClearCommand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/>
                        <a:t>prevAddressBook = $1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99351F92-C437-44BD-BB06-B50D2B9FE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383677"/>
              </p:ext>
            </p:extLst>
          </p:nvPr>
        </p:nvGraphicFramePr>
        <p:xfrm>
          <a:off x="52731" y="2895165"/>
          <a:ext cx="2307844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30784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:DeleteCommand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/>
                        <a:t>targetIndex = 5</a:t>
                      </a:r>
                    </a:p>
                    <a:p>
                      <a:r>
                        <a:rPr lang="en-SG" dirty="0"/>
                        <a:t>personToDelete = $3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E77D9BBF-4E8C-4152-BCA1-7CD4E1DB64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082484"/>
              </p:ext>
            </p:extLst>
          </p:nvPr>
        </p:nvGraphicFramePr>
        <p:xfrm>
          <a:off x="7536141" y="2007899"/>
          <a:ext cx="2323565" cy="73152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32356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:ClearCommand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/>
                        <a:t>prevAddressBook = $1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27" name="Table 24">
            <a:extLst>
              <a:ext uri="{FF2B5EF4-FFF2-40B4-BE49-F238E27FC236}">
                <a16:creationId xmlns:a16="http://schemas.microsoft.com/office/drawing/2014/main" id="{14EA94EC-D030-4859-93F9-68EB2A3D0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322572"/>
              </p:ext>
            </p:extLst>
          </p:nvPr>
        </p:nvGraphicFramePr>
        <p:xfrm>
          <a:off x="7536890" y="2818965"/>
          <a:ext cx="2307844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30784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:DeleteCommand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/>
                        <a:t>targetIndex = 5</a:t>
                      </a:r>
                    </a:p>
                    <a:p>
                      <a:r>
                        <a:rPr lang="en-SG" dirty="0"/>
                        <a:t>personToDelete = $3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35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Jiang</cp:lastModifiedBy>
  <cp:revision>9</cp:revision>
  <dcterms:created xsi:type="dcterms:W3CDTF">2017-07-27T00:35:51Z</dcterms:created>
  <dcterms:modified xsi:type="dcterms:W3CDTF">2017-11-12T17:32:35Z</dcterms:modified>
</cp:coreProperties>
</file>