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82"/>
  </p:normalViewPr>
  <p:slideViewPr>
    <p:cSldViewPr showGuides="1">
      <p:cViewPr>
        <p:scale>
          <a:sx n="141" d="100"/>
          <a:sy n="141" d="100"/>
        </p:scale>
        <p:origin x="-616" y="9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3124200" y="1600200"/>
            <a:ext cx="5486400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2" idx="1"/>
            <a:endCxn id="144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239000" y="2914114"/>
            <a:ext cx="1175193" cy="44268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Photo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239000" y="34314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...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6182243" y="2769430"/>
            <a:ext cx="1056757" cy="36602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...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...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18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Ronak Lakhotia</cp:lastModifiedBy>
  <cp:revision>102</cp:revision>
  <dcterms:created xsi:type="dcterms:W3CDTF">2016-07-22T14:33:02Z</dcterms:created>
  <dcterms:modified xsi:type="dcterms:W3CDTF">2017-10-20T20:02:22Z</dcterms:modified>
</cp:coreProperties>
</file>