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howGuides="1">
      <p:cViewPr>
        <p:scale>
          <a:sx n="83" d="100"/>
          <a:sy n="83" d="100"/>
        </p:scale>
        <p:origin x="2480" y="7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0" y="228600"/>
            <a:ext cx="95710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Model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447800" y="543946"/>
            <a:ext cx="1615948" cy="3615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36066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164058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78770" y="431063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688370" y="917316"/>
            <a:ext cx="0" cy="31212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611166" y="1212676"/>
            <a:ext cx="178927" cy="24449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4207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" y="990600"/>
            <a:ext cx="20955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0070C0"/>
                </a:solidFill>
              </a:rPr>
              <a:t>delete</a:t>
            </a:r>
            <a:r>
              <a:rPr lang="en-US" sz="1400" dirty="0" err="1" smtClean="0">
                <a:solidFill>
                  <a:srgbClr val="0070C0"/>
                </a:solidFill>
              </a:rPr>
              <a:t>Event</a:t>
            </a:r>
            <a:r>
              <a:rPr lang="en-US" sz="1400" dirty="0" smtClean="0">
                <a:solidFill>
                  <a:srgbClr val="0070C0"/>
                </a:solidFill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</a:rPr>
              <a:t>ReadOnlyEvent</a:t>
            </a:r>
            <a:r>
              <a:rPr lang="en-US" sz="1400" dirty="0" smtClean="0">
                <a:solidFill>
                  <a:srgbClr val="0070C0"/>
                </a:solidFill>
              </a:rPr>
              <a:t>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795864" y="1491038"/>
            <a:ext cx="322340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06106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362200" y="140794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00299" y="1206044"/>
            <a:ext cx="21641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smtClean="0">
                <a:solidFill>
                  <a:srgbClr val="0070C0"/>
                </a:solidFill>
              </a:rPr>
              <a:t>removeEvent</a:t>
            </a:r>
            <a:r>
              <a:rPr lang="en-US" sz="1400" dirty="0" smtClean="0">
                <a:solidFill>
                  <a:srgbClr val="0070C0"/>
                </a:solidFill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</a:rPr>
              <a:t>ReadOnlyEvent</a:t>
            </a:r>
            <a:r>
              <a:rPr lang="en-US" sz="1400" dirty="0" smtClean="0">
                <a:solidFill>
                  <a:srgbClr val="0070C0"/>
                </a:solidFill>
              </a:rPr>
              <a:t>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2" name="Rectangle 62"/>
          <p:cNvSpPr/>
          <p:nvPr/>
        </p:nvSpPr>
        <p:spPr>
          <a:xfrm>
            <a:off x="7039619" y="490872"/>
            <a:ext cx="216550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UniqueEventList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02168" y="1247873"/>
            <a:ext cx="20955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remove(</a:t>
            </a:r>
            <a:r>
              <a:rPr lang="en-US" sz="1400" dirty="0" err="1" smtClean="0">
                <a:solidFill>
                  <a:srgbClr val="0070C0"/>
                </a:solidFill>
              </a:rPr>
              <a:t>ReadOnlyEvent</a:t>
            </a:r>
            <a:r>
              <a:rPr lang="en-US" sz="1400" dirty="0" smtClean="0">
                <a:solidFill>
                  <a:srgbClr val="0070C0"/>
                </a:solidFill>
              </a:rPr>
              <a:t>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8143169" y="898747"/>
            <a:ext cx="0" cy="31212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/>
          <p:cNvSpPr/>
          <p:nvPr/>
        </p:nvSpPr>
        <p:spPr>
          <a:xfrm>
            <a:off x="8044823" y="1258311"/>
            <a:ext cx="222246" cy="23125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93493" y="3352800"/>
            <a:ext cx="32513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316458" y="3570814"/>
            <a:ext cx="22947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13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Kai Yu</cp:lastModifiedBy>
  <cp:revision>77</cp:revision>
  <dcterms:created xsi:type="dcterms:W3CDTF">2016-07-22T14:33:02Z</dcterms:created>
  <dcterms:modified xsi:type="dcterms:W3CDTF">2017-11-12T20:11:36Z</dcterms:modified>
</cp:coreProperties>
</file>