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70"/>
  </p:normalViewPr>
  <p:slideViewPr>
    <p:cSldViewPr showGuides="1">
      <p:cViewPr>
        <p:scale>
          <a:sx n="111" d="100"/>
          <a:sy n="111" d="100"/>
        </p:scale>
        <p:origin x="1680" y="1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65">
            <a:extLst>
              <a:ext uri="{FF2B5EF4-FFF2-40B4-BE49-F238E27FC236}">
                <a16:creationId xmlns="" xmlns:a16="http://schemas.microsoft.com/office/drawing/2014/main" id="{223AB5F6-11EB-464B-8958-3EA48ED3C33B}"/>
              </a:ext>
            </a:extLst>
          </p:cNvPr>
          <p:cNvSpPr/>
          <p:nvPr/>
        </p:nvSpPr>
        <p:spPr>
          <a:xfrm>
            <a:off x="838200" y="1371600"/>
            <a:ext cx="8153400" cy="3200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19884" y="2369481"/>
            <a:ext cx="127572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74537" y="232859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345245" y="241968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Elbow Connector 122"/>
          <p:cNvCxnSpPr/>
          <p:nvPr/>
        </p:nvCxnSpPr>
        <p:spPr>
          <a:xfrm>
            <a:off x="628426" y="250744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568259" y="2523816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82" idx="3"/>
          </p:cNvCxnSpPr>
          <p:nvPr/>
        </p:nvCxnSpPr>
        <p:spPr>
          <a:xfrm>
            <a:off x="2365757" y="261287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Flowchart: Decision 96"/>
          <p:cNvSpPr/>
          <p:nvPr/>
        </p:nvSpPr>
        <p:spPr>
          <a:xfrm>
            <a:off x="2129709" y="25261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7" name="TextBox 86"/>
          <p:cNvSpPr txBox="1"/>
          <p:nvPr/>
        </p:nvSpPr>
        <p:spPr>
          <a:xfrm>
            <a:off x="2365757" y="24237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8" name="Rectangle 8"/>
          <p:cNvSpPr/>
          <p:nvPr/>
        </p:nvSpPr>
        <p:spPr>
          <a:xfrm>
            <a:off x="2594841" y="2469315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Elbow Connector 63"/>
          <p:cNvCxnSpPr>
            <a:cxnSpLocks/>
            <a:endCxn id="90" idx="3"/>
          </p:cNvCxnSpPr>
          <p:nvPr/>
        </p:nvCxnSpPr>
        <p:spPr>
          <a:xfrm>
            <a:off x="3141657" y="2841960"/>
            <a:ext cx="744105" cy="337471"/>
          </a:xfrm>
          <a:prstGeom prst="bentConnector3">
            <a:avLst>
              <a:gd name="adj1" fmla="val -2226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Isosceles Triangle 102"/>
          <p:cNvSpPr/>
          <p:nvPr/>
        </p:nvSpPr>
        <p:spPr>
          <a:xfrm rot="16200000" flipV="1">
            <a:off x="3838271" y="3091669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1" name="Rectangle 8"/>
          <p:cNvSpPr/>
          <p:nvPr/>
        </p:nvSpPr>
        <p:spPr>
          <a:xfrm>
            <a:off x="4098435" y="2983385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ReadOnlyEventBook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/>
          <p:cNvSpPr/>
          <p:nvPr/>
        </p:nvSpPr>
        <p:spPr>
          <a:xfrm>
            <a:off x="3696750" y="257474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941072" y="2659284"/>
            <a:ext cx="2541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/>
          <p:cNvSpPr/>
          <p:nvPr/>
        </p:nvSpPr>
        <p:spPr>
          <a:xfrm>
            <a:off x="4194069" y="252381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5361123" y="26109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8" name="TextBox 97"/>
          <p:cNvSpPr txBox="1"/>
          <p:nvPr/>
        </p:nvSpPr>
        <p:spPr>
          <a:xfrm>
            <a:off x="5719743" y="28913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5906129" y="268837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Flowchart: Decision 96"/>
          <p:cNvSpPr/>
          <p:nvPr/>
        </p:nvSpPr>
        <p:spPr>
          <a:xfrm>
            <a:off x="6621735" y="281000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6750515" y="3199954"/>
            <a:ext cx="671338" cy="12031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7207317" y="2879747"/>
            <a:ext cx="0" cy="102414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207316" y="2881498"/>
            <a:ext cx="217201" cy="0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207317" y="3511871"/>
            <a:ext cx="217201" cy="0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207315" y="3903894"/>
            <a:ext cx="217201" cy="0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8"/>
          <p:cNvSpPr/>
          <p:nvPr/>
        </p:nvSpPr>
        <p:spPr>
          <a:xfrm>
            <a:off x="7430293" y="269760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7429418" y="3053793"/>
            <a:ext cx="82287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5" name="Rectangle 8"/>
          <p:cNvSpPr/>
          <p:nvPr/>
        </p:nvSpPr>
        <p:spPr>
          <a:xfrm>
            <a:off x="7430293" y="338869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Rectangle 8"/>
          <p:cNvSpPr/>
          <p:nvPr/>
        </p:nvSpPr>
        <p:spPr>
          <a:xfrm>
            <a:off x="7430293" y="376440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19800" y="307768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274317" y="3452912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 flipV="1">
            <a:off x="6750515" y="2983385"/>
            <a:ext cx="9328" cy="21656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884156" y="24127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5" name="Elbow Connector 49">
            <a:extLst>
              <a:ext uri="{FF2B5EF4-FFF2-40B4-BE49-F238E27FC236}">
                <a16:creationId xmlns="" xmlns:a16="http://schemas.microsoft.com/office/drawing/2014/main" id="{DF0BF1C8-B15B-4DC7-875D-3AD8324EB5B5}"/>
              </a:ext>
            </a:extLst>
          </p:cNvPr>
          <p:cNvCxnSpPr>
            <a:cxnSpLocks/>
            <a:stCxn id="95" idx="3"/>
            <a:endCxn id="101" idx="1"/>
          </p:cNvCxnSpPr>
          <p:nvPr/>
        </p:nvCxnSpPr>
        <p:spPr>
          <a:xfrm>
            <a:off x="5597171" y="2697602"/>
            <a:ext cx="308958" cy="16415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" name="Straight Connector 6"/>
          <p:cNvCxnSpPr>
            <a:stCxn id="9" idx="1"/>
          </p:cNvCxnSpPr>
          <p:nvPr/>
        </p:nvCxnSpPr>
        <p:spPr>
          <a:xfrm>
            <a:off x="1957744" y="3180721"/>
            <a:ext cx="0" cy="5047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57744" y="3685509"/>
            <a:ext cx="430247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260222" y="3053793"/>
            <a:ext cx="0" cy="63171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63"/>
          <p:cNvCxnSpPr/>
          <p:nvPr/>
        </p:nvCxnSpPr>
        <p:spPr>
          <a:xfrm rot="16200000" flipV="1">
            <a:off x="6135177" y="3331375"/>
            <a:ext cx="850100" cy="294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0" name="Isosceles Triangle 102"/>
          <p:cNvSpPr/>
          <p:nvPr/>
        </p:nvSpPr>
        <p:spPr>
          <a:xfrm rot="10800000">
            <a:off x="6614315" y="3922006"/>
            <a:ext cx="224517" cy="18071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1" name="Rectangle 8"/>
          <p:cNvSpPr/>
          <p:nvPr/>
        </p:nvSpPr>
        <p:spPr>
          <a:xfrm>
            <a:off x="6237810" y="41422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ReadOnlyEvent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25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Kai Yu</cp:lastModifiedBy>
  <cp:revision>75</cp:revision>
  <dcterms:created xsi:type="dcterms:W3CDTF">2016-07-22T14:33:02Z</dcterms:created>
  <dcterms:modified xsi:type="dcterms:W3CDTF">2017-11-12T19:06:26Z</dcterms:modified>
</cp:coreProperties>
</file>