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howGuides="1">
      <p:cViewPr>
        <p:scale>
          <a:sx n="113" d="100"/>
          <a:sy n="113" d="100"/>
        </p:scale>
        <p:origin x="1600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5">
            <a:extLst>
              <a:ext uri="{FF2B5EF4-FFF2-40B4-BE49-F238E27FC236}">
                <a16:creationId xmlns:a16="http://schemas.microsoft.com/office/drawing/2014/main" xmlns="" id="{484E12F6-6FBF-4283-9F84-7D54A129B2FE}"/>
              </a:ext>
            </a:extLst>
          </p:cNvPr>
          <p:cNvSpPr/>
          <p:nvPr/>
        </p:nvSpPr>
        <p:spPr>
          <a:xfrm>
            <a:off x="635000" y="2057400"/>
            <a:ext cx="8001000" cy="28194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85947" y="3303656"/>
            <a:ext cx="186913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0111" y="3294246"/>
            <a:ext cx="186528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25997" y="338927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411985" y="345758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349011" y="3477035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2156765" y="3515163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Flowchart: Decision 96"/>
          <p:cNvSpPr/>
          <p:nvPr/>
        </p:nvSpPr>
        <p:spPr>
          <a:xfrm>
            <a:off x="1920717" y="3428473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2378238" y="334178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EventBookStorage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9" name="Elbow Connector 63"/>
          <p:cNvCxnSpPr>
            <a:stCxn id="30" idx="3"/>
          </p:cNvCxnSpPr>
          <p:nvPr/>
        </p:nvCxnSpPr>
        <p:spPr>
          <a:xfrm flipV="1">
            <a:off x="3876526" y="34823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/>
          <p:cNvSpPr/>
          <p:nvPr/>
        </p:nvSpPr>
        <p:spPr>
          <a:xfrm rot="5400000" flipV="1">
            <a:off x="3653512" y="33945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4103372" y="32945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XmlEventBook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Elbow Connector 122"/>
          <p:cNvCxnSpPr/>
          <p:nvPr/>
        </p:nvCxnSpPr>
        <p:spPr>
          <a:xfrm>
            <a:off x="5273207" y="3503827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/>
          <p:cNvSpPr/>
          <p:nvPr/>
        </p:nvSpPr>
        <p:spPr>
          <a:xfrm>
            <a:off x="5501807" y="3330447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EventBook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Elbow Connector 122"/>
          <p:cNvCxnSpPr/>
          <p:nvPr/>
        </p:nvCxnSpPr>
        <p:spPr>
          <a:xfrm flipV="1">
            <a:off x="6702514" y="3515489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>
            <a:off x="7097745" y="329455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64</cp:revision>
  <dcterms:created xsi:type="dcterms:W3CDTF">2016-07-22T14:33:02Z</dcterms:created>
  <dcterms:modified xsi:type="dcterms:W3CDTF">2017-11-12T18:59:16Z</dcterms:modified>
</cp:coreProperties>
</file>