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78" d="100"/>
          <a:sy n="78" d="100"/>
        </p:scale>
        <p:origin x="68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D45F487B-A914-4C8E-B564-00C9D621567D}"/>
              </a:ext>
            </a:extLst>
          </p:cNvPr>
          <p:cNvSpPr/>
          <p:nvPr/>
        </p:nvSpPr>
        <p:spPr>
          <a:xfrm>
            <a:off x="3809163" y="-790611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73D6638D-34B0-4D9A-B7DC-62ABF1C7D40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4044835" y="-672776"/>
            <a:ext cx="933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C13E6F3C-30CD-49FB-94D8-AF011F54E935}"/>
              </a:ext>
            </a:extLst>
          </p:cNvPr>
          <p:cNvSpPr/>
          <p:nvPr/>
        </p:nvSpPr>
        <p:spPr>
          <a:xfrm>
            <a:off x="4978087" y="-1030995"/>
            <a:ext cx="2187019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6A0B3198-7B18-417D-A041-B13DF5BAE7A6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071597" y="-314557"/>
            <a:ext cx="2" cy="61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xmlns="" id="{8E8723C3-03E7-46BE-8211-AAF9ADC7B033}"/>
              </a:ext>
            </a:extLst>
          </p:cNvPr>
          <p:cNvSpPr/>
          <p:nvPr/>
        </p:nvSpPr>
        <p:spPr>
          <a:xfrm>
            <a:off x="5831214" y="302899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46F847A3-19CB-4D8A-BF61-CBF1573B6170}"/>
              </a:ext>
            </a:extLst>
          </p:cNvPr>
          <p:cNvCxnSpPr>
            <a:cxnSpLocks/>
          </p:cNvCxnSpPr>
          <p:nvPr/>
        </p:nvCxnSpPr>
        <p:spPr>
          <a:xfrm flipH="1">
            <a:off x="5158771" y="543281"/>
            <a:ext cx="2" cy="1003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9F9F46E-F315-4E20-BA19-DC5A481900A9}"/>
              </a:ext>
            </a:extLst>
          </p:cNvPr>
          <p:cNvCxnSpPr>
            <a:endCxn id="12" idx="1"/>
          </p:cNvCxnSpPr>
          <p:nvPr/>
        </p:nvCxnSpPr>
        <p:spPr>
          <a:xfrm>
            <a:off x="5158768" y="543281"/>
            <a:ext cx="672444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ABD3846-DF71-49C4-AE22-6CE1C8B39149}"/>
              </a:ext>
            </a:extLst>
          </p:cNvPr>
          <p:cNvSpPr txBox="1"/>
          <p:nvPr/>
        </p:nvSpPr>
        <p:spPr>
          <a:xfrm>
            <a:off x="3889544" y="-147483"/>
            <a:ext cx="1899500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[if it is either </a:t>
            </a:r>
            <a:r>
              <a:rPr lang="en-SG" sz="1801" dirty="0" err="1" smtClean="0"/>
              <a:t>addressbook</a:t>
            </a:r>
            <a:r>
              <a:rPr lang="en-SG" sz="1801" dirty="0" smtClean="0"/>
              <a:t> or </a:t>
            </a:r>
            <a:r>
              <a:rPr lang="en-SG" sz="1801" dirty="0" err="1" smtClean="0"/>
              <a:t>eventbook</a:t>
            </a:r>
            <a:r>
              <a:rPr lang="en-SG" sz="1801" dirty="0" smtClean="0"/>
              <a:t>]</a:t>
            </a:r>
            <a:endParaRPr lang="en-SG" sz="180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50BB788-4B9F-4654-A5F0-F380DA681824}"/>
              </a:ext>
            </a:extLst>
          </p:cNvPr>
          <p:cNvSpPr txBox="1"/>
          <p:nvPr/>
        </p:nvSpPr>
        <p:spPr>
          <a:xfrm>
            <a:off x="6311979" y="118233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A323A4FC-FF89-4B75-A4E8-6FA28B7DCA83}"/>
              </a:ext>
            </a:extLst>
          </p:cNvPr>
          <p:cNvSpPr/>
          <p:nvPr/>
        </p:nvSpPr>
        <p:spPr>
          <a:xfrm>
            <a:off x="4044834" y="1547238"/>
            <a:ext cx="2187019" cy="527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Export Data</a:t>
            </a:r>
            <a:endParaRPr lang="en-SG" sz="180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976EB2B1-1493-46AA-8AF8-DC04DBB508E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311980" y="543282"/>
            <a:ext cx="10522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98847C5E-DAA5-4B06-82D4-86A7D99EB069}"/>
              </a:ext>
            </a:extLst>
          </p:cNvPr>
          <p:cNvCxnSpPr>
            <a:cxnSpLocks/>
          </p:cNvCxnSpPr>
          <p:nvPr/>
        </p:nvCxnSpPr>
        <p:spPr>
          <a:xfrm>
            <a:off x="7357850" y="541596"/>
            <a:ext cx="0" cy="2738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07205C61-8174-4C37-BC30-E1E54EBEAF6C}"/>
              </a:ext>
            </a:extLst>
          </p:cNvPr>
          <p:cNvCxnSpPr>
            <a:cxnSpLocks/>
          </p:cNvCxnSpPr>
          <p:nvPr/>
        </p:nvCxnSpPr>
        <p:spPr>
          <a:xfrm flipH="1">
            <a:off x="6392161" y="3273356"/>
            <a:ext cx="965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BE2639B-14BA-4C9C-9964-899CEF3278C9}"/>
              </a:ext>
            </a:extLst>
          </p:cNvPr>
          <p:cNvCxnSpPr>
            <a:cxnSpLocks/>
          </p:cNvCxnSpPr>
          <p:nvPr/>
        </p:nvCxnSpPr>
        <p:spPr>
          <a:xfrm>
            <a:off x="5158768" y="2075138"/>
            <a:ext cx="0" cy="120477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A48F4168-7D41-4ED6-97F1-58289DDE3C4D}"/>
              </a:ext>
            </a:extLst>
          </p:cNvPr>
          <p:cNvGrpSpPr/>
          <p:nvPr/>
        </p:nvGrpSpPr>
        <p:grpSpPr>
          <a:xfrm>
            <a:off x="5953761" y="3162082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5158616" y="3279917"/>
            <a:ext cx="6724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17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Kai Yu</cp:lastModifiedBy>
  <cp:revision>12</cp:revision>
  <dcterms:created xsi:type="dcterms:W3CDTF">2017-07-28T00:49:09Z</dcterms:created>
  <dcterms:modified xsi:type="dcterms:W3CDTF">2017-11-12T21:12:51Z</dcterms:modified>
</cp:coreProperties>
</file>