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20" d="100"/>
          <a:sy n="120" d="100"/>
        </p:scale>
        <p:origin x="1400" y="-3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800" y="1143000"/>
            <a:ext cx="8534400" cy="464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GroupCommand - showall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48753" y="1868871"/>
            <a:ext cx="17076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:GroupCommand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38400" y="2215631"/>
            <a:ext cx="0" cy="32388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61693" y="2549227"/>
            <a:ext cx="144125" cy="2363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3496129" y="2086959"/>
            <a:ext cx="1658905" cy="3972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bg1"/>
                </a:solidFill>
              </a:rPr>
              <a:t>model:ModelManager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16834" y="2444736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28397" y="3010765"/>
            <a:ext cx="193131" cy="13982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4747" y="3339302"/>
            <a:ext cx="166292" cy="8876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1919" y="3402686"/>
            <a:ext cx="1483052" cy="17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6635" y="43782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367561" y="2549227"/>
            <a:ext cx="136939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addressbook:Addressbook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39567" y="3123764"/>
            <a:ext cx="1688829" cy="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5985316" y="2964979"/>
            <a:ext cx="12217" cy="1425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657044" y="3587769"/>
            <a:ext cx="157072" cy="464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52" name="Rectangle 62"/>
          <p:cNvSpPr/>
          <p:nvPr/>
        </p:nvSpPr>
        <p:spPr>
          <a:xfrm>
            <a:off x="7145202" y="2909391"/>
            <a:ext cx="13378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groups:UniqueGroupList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49008" y="3689310"/>
            <a:ext cx="1603422" cy="15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93268" y="2926126"/>
            <a:ext cx="9914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getGroupList()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00600" y="3170026"/>
            <a:ext cx="9914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getGroupList()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7735580" y="3401210"/>
            <a:ext cx="12218" cy="9770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6304642" y="3486658"/>
            <a:ext cx="11592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rgbClr val="0070C0"/>
                </a:solidFill>
              </a:rPr>
              <a:t>asObservableList</a:t>
            </a:r>
            <a:r>
              <a:rPr lang="en-US" sz="1100" dirty="0" smtClean="0">
                <a:solidFill>
                  <a:srgbClr val="0070C0"/>
                </a:solidFill>
              </a:rPr>
              <a:t>()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7468" y="5263086"/>
            <a:ext cx="36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2899" y="2620768"/>
            <a:ext cx="1701914" cy="2167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3390" y="2386326"/>
            <a:ext cx="19820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rgbClr val="0070C0"/>
                </a:solidFill>
              </a:rPr>
              <a:t>executeUndoableCommand</a:t>
            </a:r>
            <a:r>
              <a:rPr lang="en-US" sz="1100" dirty="0" smtClean="0">
                <a:solidFill>
                  <a:srgbClr val="0070C0"/>
                </a:solidFill>
              </a:rPr>
              <a:t>()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3554" y="4181841"/>
            <a:ext cx="4592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rgbClr val="0070C0"/>
                </a:solidFill>
              </a:rPr>
              <a:t>result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04800" y="1219200"/>
            <a:ext cx="8534400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GroupCommand </a:t>
            </a:r>
            <a:r>
              <a:rPr lang="mr-IN" sz="1400" b="1" dirty="0" smtClean="0">
                <a:solidFill>
                  <a:srgbClr val="0070C0"/>
                </a:solidFill>
              </a:rPr>
              <a:t>–</a:t>
            </a:r>
            <a:r>
              <a:rPr lang="en-US" sz="1400" b="1" dirty="0" smtClean="0">
                <a:solidFill>
                  <a:srgbClr val="0070C0"/>
                </a:solidFill>
              </a:rPr>
              <a:t> group person(s)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648753" y="1868871"/>
            <a:ext cx="17076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:GroupCommand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2438400" y="2215631"/>
            <a:ext cx="0" cy="32388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2361693" y="2549227"/>
            <a:ext cx="153664" cy="2363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6" name="Rectangle 62"/>
          <p:cNvSpPr/>
          <p:nvPr/>
        </p:nvSpPr>
        <p:spPr>
          <a:xfrm>
            <a:off x="3496129" y="2086959"/>
            <a:ext cx="1658905" cy="3972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bg1"/>
                </a:solidFill>
              </a:rPr>
              <a:t>model:ModelManager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316834" y="2444736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4228397" y="3039642"/>
            <a:ext cx="168089" cy="1369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4747" y="3276600"/>
            <a:ext cx="139053" cy="9503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2899" y="2620768"/>
            <a:ext cx="1701914" cy="2167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390" y="2386326"/>
            <a:ext cx="19820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rgbClr val="0070C0"/>
                </a:solidFill>
              </a:rPr>
              <a:t>executeUndoableCommand</a:t>
            </a:r>
            <a:r>
              <a:rPr lang="en-US" sz="1100" dirty="0" smtClean="0">
                <a:solidFill>
                  <a:srgbClr val="0070C0"/>
                </a:solidFill>
              </a:rPr>
              <a:t>()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11919" y="3402686"/>
            <a:ext cx="1483052" cy="17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16635" y="472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2"/>
          <p:cNvSpPr/>
          <p:nvPr/>
        </p:nvSpPr>
        <p:spPr>
          <a:xfrm>
            <a:off x="5367561" y="2549227"/>
            <a:ext cx="136939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addressbook:Addressbook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39567" y="3123764"/>
            <a:ext cx="1688829" cy="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5985316" y="2964979"/>
            <a:ext cx="12217" cy="1425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7657044" y="3587769"/>
            <a:ext cx="157072" cy="464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9" name="Rectangle 62"/>
          <p:cNvSpPr/>
          <p:nvPr/>
        </p:nvSpPr>
        <p:spPr>
          <a:xfrm>
            <a:off x="7145202" y="2909391"/>
            <a:ext cx="13378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persons:UniquePersonList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49008" y="3689310"/>
            <a:ext cx="1603422" cy="15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7369" y="2615933"/>
            <a:ext cx="139887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updatePerson( personToGroup, editedPerson)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5509" y="3039642"/>
            <a:ext cx="12111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updatePerson(target, editedPerson)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7735580" y="3401210"/>
            <a:ext cx="12218" cy="9770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6262819" y="3317906"/>
            <a:ext cx="115927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setPerson(target, editedPerson)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7468" y="5263086"/>
            <a:ext cx="36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92081" y="4438959"/>
            <a:ext cx="4436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rgbClr val="0070C0"/>
                </a:solidFill>
              </a:rPr>
              <a:t>result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0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46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Mangal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86</cp:revision>
  <dcterms:created xsi:type="dcterms:W3CDTF">2016-07-22T14:33:02Z</dcterms:created>
  <dcterms:modified xsi:type="dcterms:W3CDTF">2017-11-11T12:18:18Z</dcterms:modified>
</cp:coreProperties>
</file>