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howGuides="1">
      <p:cViewPr>
        <p:scale>
          <a:sx n="120" d="100"/>
          <a:sy n="120" d="100"/>
        </p:scale>
        <p:origin x="1400" y="-3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143000" y="1143000"/>
            <a:ext cx="6019800" cy="4724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ListCommand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639353" y="1939240"/>
            <a:ext cx="1707656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:ListCommand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3429000" y="2215631"/>
            <a:ext cx="0" cy="323884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352293" y="2562391"/>
            <a:ext cx="165145" cy="23500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554181" y="2075629"/>
            <a:ext cx="1846619" cy="39726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solidFill>
                  <a:schemeClr val="bg1"/>
                </a:solidFill>
              </a:rPr>
              <a:t>model:ModelManager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562600" y="2472896"/>
            <a:ext cx="0" cy="257931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482604" y="3108001"/>
            <a:ext cx="232396" cy="13877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356843" y="2667000"/>
            <a:ext cx="1975957" cy="574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15929" y="2449858"/>
            <a:ext cx="746272" cy="2171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</a:rPr>
              <a:t>e</a:t>
            </a:r>
            <a:r>
              <a:rPr lang="en-US" sz="1400" smtClean="0">
                <a:solidFill>
                  <a:srgbClr val="0070C0"/>
                </a:solidFill>
              </a:rPr>
              <a:t>xecute()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656064" y="4800600"/>
            <a:ext cx="1684499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3517438" y="3200400"/>
            <a:ext cx="195672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49834" y="2743686"/>
            <a:ext cx="14317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smtClean="0">
                <a:solidFill>
                  <a:srgbClr val="0070C0"/>
                </a:solidFill>
              </a:rPr>
              <a:t>updateFilteredPersonList</a:t>
            </a:r>
            <a:r>
              <a:rPr lang="en-US" sz="1400" dirty="0" smtClean="0">
                <a:solidFill>
                  <a:srgbClr val="0070C0"/>
                </a:solidFill>
              </a:rPr>
              <a:t>(predicate)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76600" y="5257800"/>
            <a:ext cx="36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X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03820" y="4483595"/>
            <a:ext cx="746272" cy="2171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smtClean="0">
                <a:solidFill>
                  <a:srgbClr val="0070C0"/>
                </a:solidFill>
              </a:rPr>
              <a:t>result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10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Xiang Tingting</cp:lastModifiedBy>
  <cp:revision>87</cp:revision>
  <dcterms:created xsi:type="dcterms:W3CDTF">2016-07-22T14:33:02Z</dcterms:created>
  <dcterms:modified xsi:type="dcterms:W3CDTF">2017-11-11T12:16:46Z</dcterms:modified>
</cp:coreProperties>
</file>