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>
        <p:scale>
          <a:sx n="130" d="100"/>
          <a:sy n="130" d="100"/>
        </p:scale>
        <p:origin x="1120" y="-6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81000" y="1162558"/>
            <a:ext cx="8382000" cy="4648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OrderCommand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648753" y="1868871"/>
            <a:ext cx="17076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:OrderCommand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38400" y="2215631"/>
            <a:ext cx="0" cy="32388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61693" y="2402745"/>
            <a:ext cx="152907" cy="27026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6" name="Rectangle 62"/>
          <p:cNvSpPr/>
          <p:nvPr/>
        </p:nvSpPr>
        <p:spPr>
          <a:xfrm>
            <a:off x="3496129" y="2086959"/>
            <a:ext cx="1658905" cy="39726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solidFill>
                  <a:schemeClr val="bg1"/>
                </a:solidFill>
              </a:rPr>
              <a:t>model:ModelManager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316834" y="2444736"/>
            <a:ext cx="0" cy="257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228397" y="2867464"/>
            <a:ext cx="164637" cy="15415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4747" y="3220130"/>
            <a:ext cx="145401" cy="1006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65099" y="2514600"/>
            <a:ext cx="1796594" cy="617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3220" y="2083723"/>
            <a:ext cx="110056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executeUndoableCommand ()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11919" y="3402686"/>
            <a:ext cx="1483052" cy="172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90600" y="5029200"/>
            <a:ext cx="137109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367561" y="2549227"/>
            <a:ext cx="136939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addressbook:Addressbook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39567" y="3123764"/>
            <a:ext cx="1688829" cy="34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H="1">
            <a:off x="5985316" y="2964979"/>
            <a:ext cx="12217" cy="142558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657044" y="3587769"/>
            <a:ext cx="157072" cy="4648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52" name="Rectangle 62"/>
          <p:cNvSpPr/>
          <p:nvPr/>
        </p:nvSpPr>
        <p:spPr>
          <a:xfrm>
            <a:off x="7145202" y="2909391"/>
            <a:ext cx="133782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persons:UniquePersonList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049008" y="3689310"/>
            <a:ext cx="1603422" cy="158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57028" y="2729581"/>
            <a:ext cx="11560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orderList(parameter)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90152" y="3039642"/>
            <a:ext cx="9914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orderList(parameter)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7735580" y="3401210"/>
            <a:ext cx="12218" cy="9770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6186984" y="3317784"/>
            <a:ext cx="11592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orderPersonList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(parameter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7468" y="5263086"/>
            <a:ext cx="363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endParaRPr lang="en-US"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36492" y="4815121"/>
            <a:ext cx="4557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result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Xiang Tingting</cp:lastModifiedBy>
  <cp:revision>86</cp:revision>
  <dcterms:created xsi:type="dcterms:W3CDTF">2016-07-22T14:33:02Z</dcterms:created>
  <dcterms:modified xsi:type="dcterms:W3CDTF">2017-11-12T17:27:51Z</dcterms:modified>
</cp:coreProperties>
</file>