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1" d="100"/>
          <a:sy n="71" d="100"/>
        </p:scale>
        <p:origin x="216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3647799" y="930613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883471" y="1048448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4816723" y="690229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910233" y="140666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5669850" y="2024123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4997407" y="2264505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>
            <a:off x="4997404" y="2264505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3247161" y="1486907"/>
            <a:ext cx="189950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[Index is within </a:t>
            </a:r>
            <a:r>
              <a:rPr lang="en-SG" sz="1801" smtClean="0"/>
              <a:t>the range and command exists]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6150615" y="183945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3647800" y="3268461"/>
            <a:ext cx="2681282" cy="9670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Replace existing Remark with a new Remark Object</a:t>
            </a:r>
            <a:endParaRPr lang="en-SG" sz="180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150617" y="2264506"/>
            <a:ext cx="539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CEFA5E0B-0718-4C33-83E9-398CBD71772D}"/>
              </a:ext>
            </a:extLst>
          </p:cNvPr>
          <p:cNvSpPr/>
          <p:nvPr/>
        </p:nvSpPr>
        <p:spPr>
          <a:xfrm>
            <a:off x="5669850" y="4486207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5E6814F-A860-451B-9266-310BAEA7CDAC}"/>
              </a:ext>
            </a:extLst>
          </p:cNvPr>
          <p:cNvCxnSpPr>
            <a:cxnSpLocks/>
          </p:cNvCxnSpPr>
          <p:nvPr/>
        </p:nvCxnSpPr>
        <p:spPr>
          <a:xfrm>
            <a:off x="4976978" y="4235552"/>
            <a:ext cx="0" cy="491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5BF4C25-08E7-45D9-B119-9B95A28731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976978" y="4726589"/>
            <a:ext cx="6928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6690300" y="2262820"/>
            <a:ext cx="0" cy="2462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7205C61-8174-4C37-BC30-E1E54EBEAF6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150617" y="4724903"/>
            <a:ext cx="539685" cy="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5910233" y="4966973"/>
            <a:ext cx="0" cy="74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5801497" y="5780707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Kai Yu</cp:lastModifiedBy>
  <cp:revision>6</cp:revision>
  <dcterms:created xsi:type="dcterms:W3CDTF">2017-07-28T00:49:09Z</dcterms:created>
  <dcterms:modified xsi:type="dcterms:W3CDTF">2017-11-01T19:50:59Z</dcterms:modified>
</cp:coreProperties>
</file>