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howGuides="1">
      <p:cViewPr>
        <p:scale>
          <a:sx n="93" d="100"/>
          <a:sy n="93" d="100"/>
        </p:scale>
        <p:origin x="2200" y="5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76771" y="0"/>
            <a:ext cx="8847118" cy="45623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39112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737886"/>
            <a:ext cx="0" cy="3651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2"/>
            <a:ext cx="169293" cy="1845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3347" y="382005"/>
            <a:ext cx="18206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</a:t>
            </a:r>
            <a:r>
              <a:rPr lang="en-SG" sz="1600" dirty="0" err="1" smtClean="0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849689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1335" y="1295400"/>
            <a:ext cx="164637" cy="1541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8231" y="1605866"/>
            <a:ext cx="145401" cy="1006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954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5934" y="818908"/>
            <a:ext cx="2031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updatePerson</a:t>
            </a:r>
            <a:r>
              <a:rPr lang="en-US" sz="1200" dirty="0" smtClean="0">
                <a:solidFill>
                  <a:srgbClr val="0070C0"/>
                </a:solidFill>
              </a:rPr>
              <a:t>(target, </a:t>
            </a:r>
            <a:r>
              <a:rPr lang="en-US" sz="1200" dirty="0" err="1" smtClean="0">
                <a:solidFill>
                  <a:srgbClr val="0070C0"/>
                </a:solidFill>
              </a:rPr>
              <a:t>editedReadOnlyPerson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4908" y="308253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47800" y="990600"/>
            <a:ext cx="2547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setPerson</a:t>
            </a:r>
            <a:r>
              <a:rPr lang="en-US" sz="1200" dirty="0" smtClean="0"/>
              <a:t>(target, </a:t>
            </a:r>
            <a:r>
              <a:rPr lang="en-US" sz="1200" dirty="0" err="1" smtClean="0"/>
              <a:t>editedPerson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9" name="Rectangle 62"/>
          <p:cNvSpPr/>
          <p:nvPr/>
        </p:nvSpPr>
        <p:spPr>
          <a:xfrm>
            <a:off x="5081194" y="120359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</a:rPr>
              <a:t>:Person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91574" y="2809244"/>
            <a:ext cx="207976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5628011" y="2245005"/>
            <a:ext cx="1405" cy="6623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310528" y="1973505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62"/>
          <p:cNvSpPr/>
          <p:nvPr/>
        </p:nvSpPr>
        <p:spPr>
          <a:xfrm>
            <a:off x="6823490" y="157123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r:Remark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7391400" y="2143681"/>
            <a:ext cx="0" cy="58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13633" y="1802908"/>
            <a:ext cx="110985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13632" y="2286000"/>
            <a:ext cx="159689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35972" y="2514600"/>
            <a:ext cx="15028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86400" y="2834285"/>
            <a:ext cx="210820" cy="213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x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39000" y="2667000"/>
            <a:ext cx="210820" cy="213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76</cp:revision>
  <dcterms:created xsi:type="dcterms:W3CDTF">2016-07-22T14:33:02Z</dcterms:created>
  <dcterms:modified xsi:type="dcterms:W3CDTF">2017-11-12T21:30:37Z</dcterms:modified>
</cp:coreProperties>
</file>