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AliasSettings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068620" y="2195488"/>
            <a:ext cx="2289644" cy="94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err="1">
                <a:latin typeface="Consolas" panose="020B0609020204030204" pitchFamily="49" charset="0"/>
              </a:rPr>
              <a:t>s</a:t>
            </a:r>
            <a:r>
              <a:rPr lang="en-SG" sz="1400" dirty="0" err="1" smtClean="0">
                <a:latin typeface="Consolas" panose="020B0609020204030204" pitchFamily="49" charset="0"/>
              </a:rPr>
              <a:t>etalias</a:t>
            </a:r>
            <a:r>
              <a:rPr lang="en-SG" sz="1400" dirty="0" smtClean="0">
                <a:latin typeface="Consolas" panose="020B0609020204030204" pitchFamily="49" charset="0"/>
              </a:rPr>
              <a:t> c/help</a:t>
            </a:r>
            <a:r>
              <a:rPr lang="mr-IN" sz="1400" dirty="0" smtClean="0">
                <a:latin typeface="Consolas" panose="020B0609020204030204" pitchFamily="49" charset="0"/>
              </a:rPr>
              <a:t>…</a:t>
            </a:r>
            <a:endParaRPr lang="en-SG" sz="1400" dirty="0"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AliasSettings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2508"/>
              </p:ext>
            </p:extLst>
          </p:nvPr>
        </p:nvGraphicFramePr>
        <p:xfrm>
          <a:off x="2615015" y="2298436"/>
          <a:ext cx="2269482" cy="8839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800" u="sng" dirty="0" err="1" smtClean="0"/>
                        <a:t>helpCommand</a:t>
                      </a:r>
                      <a:endParaRPr lang="en-SG" sz="1800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aliasCommand</a:t>
                      </a:r>
                      <a:r>
                        <a:rPr lang="en-SG" sz="1400" dirty="0" smtClean="0"/>
                        <a:t> = ‘help’</a:t>
                      </a:r>
                      <a:endParaRPr lang="en-SG" sz="1400" dirty="0"/>
                    </a:p>
                    <a:p>
                      <a:r>
                        <a:rPr lang="en-SG" sz="1400" dirty="0" err="1" smtClean="0"/>
                        <a:t>aliasString</a:t>
                      </a:r>
                      <a:r>
                        <a:rPr lang="en-SG" sz="1400" dirty="0" smtClean="0"/>
                        <a:t> = ‘</a:t>
                      </a:r>
                      <a:r>
                        <a:rPr lang="en-SG" sz="1400" dirty="0" smtClean="0"/>
                        <a:t>h’</a:t>
                      </a:r>
                      <a:endParaRPr lang="en-SG" sz="1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38806"/>
              </p:ext>
            </p:extLst>
          </p:nvPr>
        </p:nvGraphicFramePr>
        <p:xfrm>
          <a:off x="7590224" y="2215814"/>
          <a:ext cx="2269482" cy="8839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800" u="sng" dirty="0" err="1" smtClean="0"/>
                        <a:t>helpCommand</a:t>
                      </a:r>
                      <a:endParaRPr lang="en-SG" sz="1800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400" dirty="0" err="1" smtClean="0"/>
                        <a:t>aliasCommand</a:t>
                      </a:r>
                      <a:r>
                        <a:rPr lang="en-SG" sz="1400" dirty="0" smtClean="0"/>
                        <a:t> = ‘help’</a:t>
                      </a:r>
                      <a:endParaRPr lang="en-SG" sz="1400" dirty="0"/>
                    </a:p>
                    <a:p>
                      <a:r>
                        <a:rPr lang="en-SG" sz="1400" dirty="0" err="1" smtClean="0"/>
                        <a:t>aliasString</a:t>
                      </a:r>
                      <a:r>
                        <a:rPr lang="en-SG" sz="1400" dirty="0" smtClean="0"/>
                        <a:t> = </a:t>
                      </a:r>
                      <a:r>
                        <a:rPr lang="en-SG" sz="1400" dirty="0" smtClean="0"/>
                        <a:t>‘z’</a:t>
                      </a:r>
                      <a:endParaRPr lang="en-SG" sz="14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Mak Zhi Hao Keloysius</cp:lastModifiedBy>
  <cp:revision>15</cp:revision>
  <dcterms:created xsi:type="dcterms:W3CDTF">2017-07-27T00:35:51Z</dcterms:created>
  <dcterms:modified xsi:type="dcterms:W3CDTF">2017-10-18T05:57:17Z</dcterms:modified>
</cp:coreProperties>
</file>