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>
        <p:scale>
          <a:sx n="115" d="100"/>
          <a:sy n="115" d="100"/>
        </p:scale>
        <p:origin x="-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18/10/17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18/10/17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18/10/17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18/10/17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18/10/17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18/10/17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18/10/17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18/10/17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18/10/17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18/10/17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18/10/17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18/10/17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xmlns="" id="{D45F487B-A914-4C8E-B564-00C9D621567D}"/>
              </a:ext>
            </a:extLst>
          </p:cNvPr>
          <p:cNvSpPr/>
          <p:nvPr/>
        </p:nvSpPr>
        <p:spPr>
          <a:xfrm>
            <a:off x="3809163" y="1082792"/>
            <a:ext cx="235669" cy="23567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73D6638D-34B0-4D9A-B7DC-62ABF1C7D407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4044832" y="1200627"/>
            <a:ext cx="9332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C13E6F3C-30CD-49FB-94D8-AF011F54E935}"/>
              </a:ext>
            </a:extLst>
          </p:cNvPr>
          <p:cNvSpPr/>
          <p:nvPr/>
        </p:nvSpPr>
        <p:spPr>
          <a:xfrm>
            <a:off x="4978087" y="842409"/>
            <a:ext cx="2187019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</a:t>
            </a:r>
            <a:r>
              <a:rPr lang="en-SG" sz="1801" dirty="0" err="1" smtClean="0"/>
              <a:t>setalias</a:t>
            </a:r>
            <a:r>
              <a:rPr lang="en-SG" sz="1801" dirty="0" smtClean="0"/>
              <a:t> command</a:t>
            </a:r>
            <a:endParaRPr lang="en-SG" sz="180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6A0B3198-7B18-417D-A041-B13DF5BAE7A6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071597" y="1529431"/>
            <a:ext cx="0" cy="647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iamond 11">
            <a:extLst>
              <a:ext uri="{FF2B5EF4-FFF2-40B4-BE49-F238E27FC236}">
                <a16:creationId xmlns:a16="http://schemas.microsoft.com/office/drawing/2014/main" xmlns="" id="{8E8723C3-03E7-46BE-8211-AAF9ADC7B033}"/>
              </a:ext>
            </a:extLst>
          </p:cNvPr>
          <p:cNvSpPr/>
          <p:nvPr/>
        </p:nvSpPr>
        <p:spPr>
          <a:xfrm>
            <a:off x="5831214" y="2176303"/>
            <a:ext cx="480766" cy="480766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46F847A3-19CB-4D8A-BF61-CBF1573B6170}"/>
              </a:ext>
            </a:extLst>
          </p:cNvPr>
          <p:cNvCxnSpPr>
            <a:cxnSpLocks/>
          </p:cNvCxnSpPr>
          <p:nvPr/>
        </p:nvCxnSpPr>
        <p:spPr>
          <a:xfrm flipH="1">
            <a:off x="5158771" y="2416685"/>
            <a:ext cx="2" cy="1003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9F9F46E-F315-4E20-BA19-DC5A481900A9}"/>
              </a:ext>
            </a:extLst>
          </p:cNvPr>
          <p:cNvCxnSpPr>
            <a:endCxn id="12" idx="1"/>
          </p:cNvCxnSpPr>
          <p:nvPr/>
        </p:nvCxnSpPr>
        <p:spPr>
          <a:xfrm>
            <a:off x="5158768" y="2416685"/>
            <a:ext cx="67244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ABD3846-DF71-49C4-AE22-6CE1C8B39149}"/>
              </a:ext>
            </a:extLst>
          </p:cNvPr>
          <p:cNvSpPr txBox="1"/>
          <p:nvPr/>
        </p:nvSpPr>
        <p:spPr>
          <a:xfrm>
            <a:off x="3378820" y="1747227"/>
            <a:ext cx="25725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[alias does not </a:t>
            </a:r>
          </a:p>
          <a:p>
            <a:r>
              <a:rPr lang="en-SG" sz="1400" dirty="0" smtClean="0"/>
              <a:t>exist in </a:t>
            </a:r>
            <a:r>
              <a:rPr lang="en-SG" sz="1400" dirty="0" err="1" smtClean="0"/>
              <a:t>hashSet</a:t>
            </a:r>
            <a:r>
              <a:rPr lang="en-SG" sz="1400" dirty="0" smtClean="0"/>
              <a:t> and command exists</a:t>
            </a:r>
            <a:r>
              <a:rPr lang="en-SG" sz="1400" dirty="0" smtClean="0"/>
              <a:t>]</a:t>
            </a:r>
            <a:endParaRPr lang="en-SG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50BB788-4B9F-4654-A5F0-F380DA681824}"/>
              </a:ext>
            </a:extLst>
          </p:cNvPr>
          <p:cNvSpPr txBox="1"/>
          <p:nvPr/>
        </p:nvSpPr>
        <p:spPr>
          <a:xfrm>
            <a:off x="6311979" y="1991637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xmlns="" id="{A323A4FC-FF89-4B75-A4E8-6FA28B7DCA83}"/>
              </a:ext>
            </a:extLst>
          </p:cNvPr>
          <p:cNvSpPr/>
          <p:nvPr/>
        </p:nvSpPr>
        <p:spPr>
          <a:xfrm>
            <a:off x="4044834" y="3420642"/>
            <a:ext cx="2187019" cy="5279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400" dirty="0" smtClean="0"/>
              <a:t>Replace </a:t>
            </a:r>
            <a:r>
              <a:rPr lang="en-SG" sz="1400" dirty="0" err="1" smtClean="0"/>
              <a:t>AliasSettings</a:t>
            </a:r>
            <a:r>
              <a:rPr lang="en-SG" sz="1400" dirty="0" smtClean="0"/>
              <a:t> with new Alias object</a:t>
            </a:r>
            <a:endParaRPr lang="en-SG" sz="14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976EB2B1-1493-46AA-8AF8-DC04DBB508E9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311980" y="2416686"/>
            <a:ext cx="53968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Diamond 25">
            <a:extLst>
              <a:ext uri="{FF2B5EF4-FFF2-40B4-BE49-F238E27FC236}">
                <a16:creationId xmlns:a16="http://schemas.microsoft.com/office/drawing/2014/main" xmlns="" id="{CEFA5E0B-0718-4C33-83E9-398CBD71772D}"/>
              </a:ext>
            </a:extLst>
          </p:cNvPr>
          <p:cNvSpPr/>
          <p:nvPr/>
        </p:nvSpPr>
        <p:spPr>
          <a:xfrm>
            <a:off x="5831214" y="4638387"/>
            <a:ext cx="480766" cy="480766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A5E6814F-A860-451B-9266-310BAEA7CDAC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5138342" y="3948542"/>
            <a:ext cx="2" cy="9347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75BF4C25-08E7-45D9-B119-9B95A28731D1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5138342" y="4878769"/>
            <a:ext cx="692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98847C5E-DAA5-4B06-82D4-86A7D99EB069}"/>
              </a:ext>
            </a:extLst>
          </p:cNvPr>
          <p:cNvCxnSpPr>
            <a:cxnSpLocks/>
          </p:cNvCxnSpPr>
          <p:nvPr/>
        </p:nvCxnSpPr>
        <p:spPr>
          <a:xfrm>
            <a:off x="6851664" y="2415000"/>
            <a:ext cx="0" cy="2462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07205C61-8174-4C37-BC30-E1E54EBEAF6C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6311980" y="4877068"/>
            <a:ext cx="539688" cy="1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xmlns="" id="{F19B7A29-4E76-4FF6-AB20-F964D8CE510E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071595" y="5091999"/>
            <a:ext cx="2" cy="597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xmlns="" id="{A48F4168-7D41-4ED6-97F1-58289DDE3C4D}"/>
              </a:ext>
            </a:extLst>
          </p:cNvPr>
          <p:cNvGrpSpPr/>
          <p:nvPr/>
        </p:nvGrpSpPr>
        <p:grpSpPr>
          <a:xfrm>
            <a:off x="5945585" y="5694190"/>
            <a:ext cx="235669" cy="235670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xmlns="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xmlns="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24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Mak Zhi Hao Keloysius</cp:lastModifiedBy>
  <cp:revision>7</cp:revision>
  <dcterms:created xsi:type="dcterms:W3CDTF">2017-07-28T00:49:09Z</dcterms:created>
  <dcterms:modified xsi:type="dcterms:W3CDTF">2017-10-18T06:02:38Z</dcterms:modified>
</cp:coreProperties>
</file>