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howGuides="1">
      <p:cViewPr>
        <p:scale>
          <a:sx n="129" d="100"/>
          <a:sy n="129" d="100"/>
        </p:scale>
        <p:origin x="624" y="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17109" y="304800"/>
            <a:ext cx="6750491" cy="2743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AliasSettings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778041"/>
            <a:ext cx="0" cy="19651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38339" cy="1256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</a:t>
            </a:r>
            <a:r>
              <a:rPr lang="en-US" sz="1200" dirty="0" err="1" smtClean="0">
                <a:solidFill>
                  <a:schemeClr val="bg1"/>
                </a:solidFill>
              </a:rPr>
              <a:t>:AliasSettings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05600" y="1613633"/>
            <a:ext cx="0" cy="5076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29400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135972" y="1491037"/>
            <a:ext cx="2009393" cy="213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2"/>
          </p:cNvCxnSpPr>
          <p:nvPr/>
        </p:nvCxnSpPr>
        <p:spPr>
          <a:xfrm>
            <a:off x="4109108" y="1878232"/>
            <a:ext cx="2596492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2900" y="2438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/>
              <a:t>UserPrefs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Rectangle 62"/>
          <p:cNvSpPr/>
          <p:nvPr/>
        </p:nvSpPr>
        <p:spPr>
          <a:xfrm>
            <a:off x="6145365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:Alias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2067" y="1295400"/>
            <a:ext cx="278113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smtClean="0"/>
              <a:t>new Alias(command, alias)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Mak Zhi Hao Keloysius</cp:lastModifiedBy>
  <cp:revision>74</cp:revision>
  <dcterms:created xsi:type="dcterms:W3CDTF">2016-07-22T14:33:02Z</dcterms:created>
  <dcterms:modified xsi:type="dcterms:W3CDTF">2017-10-18T06:08:06Z</dcterms:modified>
</cp:coreProperties>
</file>