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howGuides="1">
      <p:cViewPr varScale="1">
        <p:scale>
          <a:sx n="109" d="100"/>
          <a:sy n="109" d="100"/>
        </p:scale>
        <p:origin x="52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91440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8755" y="1815648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32674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81545" y="1731620"/>
            <a:ext cx="142142" cy="2591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437130" y="2198177"/>
            <a:ext cx="2895600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4" y="505459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5" y="544417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151210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115608" y="2613301"/>
            <a:ext cx="777438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776829" y="2952080"/>
            <a:ext cx="1454997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05527" y="3123382"/>
            <a:ext cx="1797598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74211" y="3654698"/>
            <a:ext cx="2860228" cy="1763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90797" y="3660868"/>
            <a:ext cx="3400188" cy="40326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>
            <a:off x="3212390" y="1989028"/>
            <a:ext cx="2317579" cy="296972"/>
          </a:xfrm>
          <a:prstGeom prst="bentConnector4">
            <a:avLst>
              <a:gd name="adj1" fmla="val 47082"/>
              <a:gd name="adj2" fmla="val 176977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64559" y="2807600"/>
            <a:ext cx="2887011" cy="184381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69767" y="3002394"/>
            <a:ext cx="3276596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799239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47038" y="4827076"/>
            <a:ext cx="19050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500125"/>
            <a:ext cx="589823" cy="785875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54979"/>
            <a:ext cx="3048000" cy="770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11"/>
          <p:cNvSpPr/>
          <p:nvPr/>
        </p:nvSpPr>
        <p:spPr>
          <a:xfrm>
            <a:off x="2597206" y="44948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63"/>
          <p:cNvCxnSpPr>
            <a:endCxn id="49" idx="1"/>
          </p:cNvCxnSpPr>
          <p:nvPr/>
        </p:nvCxnSpPr>
        <p:spPr>
          <a:xfrm rot="16200000" flipH="1">
            <a:off x="1887828" y="3903857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/>
          <p:cNvCxnSpPr/>
          <p:nvPr/>
        </p:nvCxnSpPr>
        <p:spPr>
          <a:xfrm rot="5400000">
            <a:off x="4179168" y="3494595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49" idx="2"/>
          </p:cNvCxnSpPr>
          <p:nvPr/>
        </p:nvCxnSpPr>
        <p:spPr>
          <a:xfrm rot="16200000" flipH="1">
            <a:off x="3434803" y="444087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Elbow Connector 63"/>
          <p:cNvCxnSpPr>
            <a:endCxn id="49" idx="3"/>
          </p:cNvCxnSpPr>
          <p:nvPr/>
        </p:nvCxnSpPr>
        <p:spPr>
          <a:xfrm rot="5400000">
            <a:off x="3700555" y="2779140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reeform 55"/>
          <p:cNvSpPr/>
          <p:nvPr/>
        </p:nvSpPr>
        <p:spPr>
          <a:xfrm flipV="1">
            <a:off x="4119479" y="4975562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11"/>
          <p:cNvSpPr/>
          <p:nvPr/>
        </p:nvSpPr>
        <p:spPr>
          <a:xfrm>
            <a:off x="3848683" y="470799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416125" y="2461524"/>
            <a:ext cx="174674" cy="0"/>
          </a:xfrm>
          <a:prstGeom prst="line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1"/>
          <p:cNvSpPr/>
          <p:nvPr/>
        </p:nvSpPr>
        <p:spPr>
          <a:xfrm>
            <a:off x="2582371" y="2327426"/>
            <a:ext cx="1256952" cy="26337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smtClean="0">
                <a:solidFill>
                  <a:schemeClr val="accent3">
                    <a:lumMod val="75000"/>
                  </a:schemeClr>
                </a:solidFill>
              </a:rPr>
              <a:t>CalendarViewPane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11"/>
          <p:cNvSpPr/>
          <p:nvPr/>
        </p:nvSpPr>
        <p:spPr>
          <a:xfrm>
            <a:off x="3858066" y="2659918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848683" y="2452125"/>
            <a:ext cx="452396" cy="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9" idx="2"/>
          </p:cNvCxnSpPr>
          <p:nvPr/>
        </p:nvCxnSpPr>
        <p:spPr>
          <a:xfrm>
            <a:off x="3210847" y="2590800"/>
            <a:ext cx="0" cy="22418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212390" y="2788853"/>
            <a:ext cx="625270" cy="0"/>
          </a:xfrm>
          <a:prstGeom prst="line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2017-11-01T19:13:01Z</dcterms:modified>
</cp:coreProperties>
</file>