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8" d="100"/>
          <a:sy n="78" d="100"/>
        </p:scale>
        <p:origin x="6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5158771" y="543281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>
            <a:off x="5158768" y="543281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4051905" y="118232"/>
            <a:ext cx="189950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[if </a:t>
            </a:r>
            <a:r>
              <a:rPr lang="en-SG" sz="1801" dirty="0" smtClean="0"/>
              <a:t>is a valid update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6311979" y="11823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044834" y="1547238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Update Event Book</a:t>
            </a:r>
            <a:endParaRPr lang="en-SG" sz="180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11980" y="543282"/>
            <a:ext cx="1052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5E6814F-A860-451B-9266-310BAEA7CDA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38342" y="2075138"/>
            <a:ext cx="2" cy="93022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7357850" y="541596"/>
            <a:ext cx="0" cy="4756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7205C61-8174-4C37-BC30-E1E54EBEAF6C}"/>
              </a:ext>
            </a:extLst>
          </p:cNvPr>
          <p:cNvCxnSpPr>
            <a:cxnSpLocks/>
          </p:cNvCxnSpPr>
          <p:nvPr/>
        </p:nvCxnSpPr>
        <p:spPr>
          <a:xfrm flipH="1">
            <a:off x="6392161" y="5287430"/>
            <a:ext cx="965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5092393" y="4073626"/>
            <a:ext cx="0" cy="120477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5832503" y="5180431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4155452" y="3003678"/>
            <a:ext cx="1873579" cy="10699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Indicate </a:t>
            </a:r>
            <a:r>
              <a:rPr lang="en-SG" sz="1801" dirty="0" err="1" smtClean="0"/>
              <a:t>EventBook</a:t>
            </a:r>
            <a:r>
              <a:rPr lang="en-SG" sz="1801" dirty="0" smtClean="0"/>
              <a:t> changed</a:t>
            </a:r>
            <a:endParaRPr lang="en-SG" sz="180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92241" y="5278405"/>
            <a:ext cx="672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Kai Yu</cp:lastModifiedBy>
  <cp:revision>9</cp:revision>
  <dcterms:created xsi:type="dcterms:W3CDTF">2017-07-28T00:49:09Z</dcterms:created>
  <dcterms:modified xsi:type="dcterms:W3CDTF">2017-11-12T20:45:19Z</dcterms:modified>
</cp:coreProperties>
</file>