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howGuides="1">
      <p:cViewPr>
        <p:scale>
          <a:sx n="83" d="100"/>
          <a:sy n="83" d="100"/>
        </p:scale>
        <p:origin x="2480" y="7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0" y="228600"/>
            <a:ext cx="95710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447800" y="543946"/>
            <a:ext cx="1615948" cy="3615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36066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64058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78770" y="43106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88370" y="917316"/>
            <a:ext cx="0" cy="31212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11166" y="1212676"/>
            <a:ext cx="178927" cy="2444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30850" y="1784033"/>
            <a:ext cx="0" cy="6543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54650" y="17840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4207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990600"/>
            <a:ext cx="20955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updateEvent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ReadOnlyEvent</a:t>
            </a:r>
            <a:r>
              <a:rPr lang="en-US" sz="1400" dirty="0" smtClean="0">
                <a:solidFill>
                  <a:srgbClr val="0070C0"/>
                </a:solidFill>
              </a:rPr>
              <a:t>,  </a:t>
            </a:r>
            <a:r>
              <a:rPr lang="en-US" sz="1400" dirty="0" err="1" smtClean="0">
                <a:solidFill>
                  <a:srgbClr val="0070C0"/>
                </a:solidFill>
              </a:rPr>
              <a:t>ReadOnlyEvent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795864" y="149103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93493" y="202193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06106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764365" y="1322495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e:Event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62200" y="140794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2"/>
          <p:cNvSpPr/>
          <p:nvPr/>
        </p:nvSpPr>
        <p:spPr>
          <a:xfrm>
            <a:off x="7039619" y="490872"/>
            <a:ext cx="216550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UniqueEventList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19700" y="2413288"/>
            <a:ext cx="20955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smtClean="0">
                <a:solidFill>
                  <a:srgbClr val="0070C0"/>
                </a:solidFill>
              </a:rPr>
              <a:t>X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67978" y="2662184"/>
            <a:ext cx="20955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setEvent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ReadOnlyEvent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en-US" sz="1400" dirty="0" err="1" smtClean="0">
                <a:solidFill>
                  <a:srgbClr val="0070C0"/>
                </a:solidFill>
              </a:rPr>
              <a:t>ReadOnlyEvent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65359" y="1790422"/>
            <a:ext cx="20955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4793493" y="2902495"/>
            <a:ext cx="32513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8143169" y="898747"/>
            <a:ext cx="0" cy="31212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8070377" y="2623566"/>
            <a:ext cx="196692" cy="9472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93493" y="3352800"/>
            <a:ext cx="32513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16458" y="3570814"/>
            <a:ext cx="22947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09119" y="971149"/>
            <a:ext cx="20955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updateEvent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ReadOnlyEvent</a:t>
            </a:r>
            <a:r>
              <a:rPr lang="en-US" sz="1400" dirty="0" smtClean="0">
                <a:solidFill>
                  <a:srgbClr val="0070C0"/>
                </a:solidFill>
              </a:rPr>
              <a:t>,  </a:t>
            </a:r>
            <a:r>
              <a:rPr lang="en-US" sz="1400" dirty="0" err="1" smtClean="0">
                <a:solidFill>
                  <a:srgbClr val="0070C0"/>
                </a:solidFill>
              </a:rPr>
              <a:t>ReadOnlyEvent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Yu</cp:lastModifiedBy>
  <cp:revision>77</cp:revision>
  <dcterms:created xsi:type="dcterms:W3CDTF">2016-07-22T14:33:02Z</dcterms:created>
  <dcterms:modified xsi:type="dcterms:W3CDTF">2017-11-12T20:06:29Z</dcterms:modified>
</cp:coreProperties>
</file>