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9199225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3" userDrawn="1">
          <p15:clr>
            <a:srgbClr val="A4A3A4"/>
          </p15:clr>
        </p15:guide>
        <p15:guide id="2" pos="6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7" d="100"/>
          <a:sy n="47" d="100"/>
        </p:scale>
        <p:origin x="558" y="60"/>
      </p:cViewPr>
      <p:guideLst>
        <p:guide orient="horz" pos="2343"/>
        <p:guide pos="6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2" y="3354945"/>
            <a:ext cx="16319341" cy="23149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4" y="6119870"/>
            <a:ext cx="13439458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8" y="432505"/>
            <a:ext cx="4319826" cy="921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1" y="432505"/>
            <a:ext cx="12639490" cy="921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607" y="6939861"/>
            <a:ext cx="16319341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607" y="4577421"/>
            <a:ext cx="16319341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5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8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1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0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3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1" y="2519957"/>
            <a:ext cx="8479658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9606" y="2519957"/>
            <a:ext cx="8479658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65" y="2417452"/>
            <a:ext cx="8482992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88" indent="0">
              <a:buNone/>
              <a:defRPr sz="2000" b="1"/>
            </a:lvl2pPr>
            <a:lvl3pPr marL="914576" indent="0">
              <a:buNone/>
              <a:defRPr sz="1800" b="1"/>
            </a:lvl3pPr>
            <a:lvl4pPr marL="1371864" indent="0">
              <a:buNone/>
              <a:defRPr sz="1600" b="1"/>
            </a:lvl4pPr>
            <a:lvl5pPr marL="1829152" indent="0">
              <a:buNone/>
              <a:defRPr sz="1600" b="1"/>
            </a:lvl5pPr>
            <a:lvl6pPr marL="2286438" indent="0">
              <a:buNone/>
              <a:defRPr sz="1600" b="1"/>
            </a:lvl6pPr>
            <a:lvl7pPr marL="2743726" indent="0">
              <a:buNone/>
              <a:defRPr sz="1600" b="1"/>
            </a:lvl7pPr>
            <a:lvl8pPr marL="3201014" indent="0">
              <a:buNone/>
              <a:defRPr sz="1600" b="1"/>
            </a:lvl8pPr>
            <a:lvl9pPr marL="365830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65" y="3424925"/>
            <a:ext cx="8482992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2968" y="2417452"/>
            <a:ext cx="8486324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88" indent="0">
              <a:buNone/>
              <a:defRPr sz="2000" b="1"/>
            </a:lvl2pPr>
            <a:lvl3pPr marL="914576" indent="0">
              <a:buNone/>
              <a:defRPr sz="1800" b="1"/>
            </a:lvl3pPr>
            <a:lvl4pPr marL="1371864" indent="0">
              <a:buNone/>
              <a:defRPr sz="1600" b="1"/>
            </a:lvl4pPr>
            <a:lvl5pPr marL="1829152" indent="0">
              <a:buNone/>
              <a:defRPr sz="1600" b="1"/>
            </a:lvl5pPr>
            <a:lvl6pPr marL="2286438" indent="0">
              <a:buNone/>
              <a:defRPr sz="1600" b="1"/>
            </a:lvl6pPr>
            <a:lvl7pPr marL="2743726" indent="0">
              <a:buNone/>
              <a:defRPr sz="1600" b="1"/>
            </a:lvl7pPr>
            <a:lvl8pPr marL="3201014" indent="0">
              <a:buNone/>
              <a:defRPr sz="1600" b="1"/>
            </a:lvl8pPr>
            <a:lvl9pPr marL="365830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2968" y="3424925"/>
            <a:ext cx="8486324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98" y="429990"/>
            <a:ext cx="63164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90" y="430011"/>
            <a:ext cx="10732902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98" y="2259968"/>
            <a:ext cx="63164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88" indent="0">
              <a:buNone/>
              <a:defRPr sz="1200"/>
            </a:lvl2pPr>
            <a:lvl3pPr marL="914576" indent="0">
              <a:buNone/>
              <a:defRPr sz="1000"/>
            </a:lvl3pPr>
            <a:lvl4pPr marL="1371864" indent="0">
              <a:buNone/>
              <a:defRPr sz="900"/>
            </a:lvl4pPr>
            <a:lvl5pPr marL="1829152" indent="0">
              <a:buNone/>
              <a:defRPr sz="900"/>
            </a:lvl5pPr>
            <a:lvl6pPr marL="2286438" indent="0">
              <a:buNone/>
              <a:defRPr sz="900"/>
            </a:lvl6pPr>
            <a:lvl7pPr marL="2743726" indent="0">
              <a:buNone/>
              <a:defRPr sz="900"/>
            </a:lvl7pPr>
            <a:lvl8pPr marL="3201014" indent="0">
              <a:buNone/>
              <a:defRPr sz="900"/>
            </a:lvl8pPr>
            <a:lvl9pPr marL="365830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182" y="7559843"/>
            <a:ext cx="11519535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182" y="964979"/>
            <a:ext cx="11519535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88" indent="0">
              <a:buNone/>
              <a:defRPr sz="2800"/>
            </a:lvl2pPr>
            <a:lvl3pPr marL="914576" indent="0">
              <a:buNone/>
              <a:defRPr sz="2400"/>
            </a:lvl3pPr>
            <a:lvl4pPr marL="1371864" indent="0">
              <a:buNone/>
              <a:defRPr sz="2000"/>
            </a:lvl4pPr>
            <a:lvl5pPr marL="1829152" indent="0">
              <a:buNone/>
              <a:defRPr sz="2000"/>
            </a:lvl5pPr>
            <a:lvl6pPr marL="2286438" indent="0">
              <a:buNone/>
              <a:defRPr sz="2000"/>
            </a:lvl6pPr>
            <a:lvl7pPr marL="2743726" indent="0">
              <a:buNone/>
              <a:defRPr sz="2000"/>
            </a:lvl7pPr>
            <a:lvl8pPr marL="3201014" indent="0">
              <a:buNone/>
              <a:defRPr sz="2000"/>
            </a:lvl8pPr>
            <a:lvl9pPr marL="365830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182" y="8452324"/>
            <a:ext cx="11519535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88" indent="0">
              <a:buNone/>
              <a:defRPr sz="1200"/>
            </a:lvl2pPr>
            <a:lvl3pPr marL="914576" indent="0">
              <a:buNone/>
              <a:defRPr sz="1000"/>
            </a:lvl3pPr>
            <a:lvl4pPr marL="1371864" indent="0">
              <a:buNone/>
              <a:defRPr sz="900"/>
            </a:lvl4pPr>
            <a:lvl5pPr marL="1829152" indent="0">
              <a:buNone/>
              <a:defRPr sz="900"/>
            </a:lvl5pPr>
            <a:lvl6pPr marL="2286438" indent="0">
              <a:buNone/>
              <a:defRPr sz="900"/>
            </a:lvl6pPr>
            <a:lvl7pPr marL="2743726" indent="0">
              <a:buNone/>
              <a:defRPr sz="900"/>
            </a:lvl7pPr>
            <a:lvl8pPr marL="3201014" indent="0">
              <a:buNone/>
              <a:defRPr sz="900"/>
            </a:lvl8pPr>
            <a:lvl9pPr marL="365830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61" y="432498"/>
            <a:ext cx="17279303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61" y="2519957"/>
            <a:ext cx="17279303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61" y="10009798"/>
            <a:ext cx="447981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9735" y="10009798"/>
            <a:ext cx="607975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59445" y="10009798"/>
            <a:ext cx="447981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576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66" indent="-342966" algn="l" defTabSz="914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94" indent="-285806" algn="l" defTabSz="9145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0" indent="-228644" algn="l" defTabSz="914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08" indent="-228644" algn="l" defTabSz="9145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794" indent="-228644" algn="l" defTabSz="91457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082" indent="-228644" algn="l" defTabSz="914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70" indent="-228644" algn="l" defTabSz="914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58" indent="-228644" algn="l" defTabSz="914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46" indent="-228644" algn="l" defTabSz="914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88" algn="l" defTabSz="9145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76" algn="l" defTabSz="9145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64" algn="l" defTabSz="9145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52" algn="l" defTabSz="9145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38" algn="l" defTabSz="9145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26" algn="l" defTabSz="9145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14" algn="l" defTabSz="9145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02" algn="l" defTabSz="9145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65">
            <a:extLst>
              <a:ext uri="{FF2B5EF4-FFF2-40B4-BE49-F238E27FC236}">
                <a16:creationId xmlns:a16="http://schemas.microsoft.com/office/drawing/2014/main" id="{CACE6665-1F69-4B5D-97D2-B0037A389555}"/>
              </a:ext>
            </a:extLst>
          </p:cNvPr>
          <p:cNvSpPr/>
          <p:nvPr/>
        </p:nvSpPr>
        <p:spPr>
          <a:xfrm>
            <a:off x="876301" y="381011"/>
            <a:ext cx="14895511" cy="981947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70C0"/>
                </a:solidFill>
              </a:rPr>
              <a:t>Logic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126" name="Rectangle 62">
            <a:extLst>
              <a:ext uri="{FF2B5EF4-FFF2-40B4-BE49-F238E27FC236}">
                <a16:creationId xmlns:a16="http://schemas.microsoft.com/office/drawing/2014/main" id="{10FD337A-3BEE-452D-84A4-6072E80AD977}"/>
              </a:ext>
            </a:extLst>
          </p:cNvPr>
          <p:cNvSpPr/>
          <p:nvPr/>
        </p:nvSpPr>
        <p:spPr>
          <a:xfrm>
            <a:off x="1606624" y="711649"/>
            <a:ext cx="2790017" cy="6646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err="1">
                <a:solidFill>
                  <a:schemeClr val="bg1"/>
                </a:solidFill>
              </a:rPr>
              <a:t>LogicManager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1D8D8F3-DA0B-4179-9B3B-434B6E4065B7}"/>
              </a:ext>
            </a:extLst>
          </p:cNvPr>
          <p:cNvCxnSpPr>
            <a:cxnSpLocks/>
          </p:cNvCxnSpPr>
          <p:nvPr/>
        </p:nvCxnSpPr>
        <p:spPr>
          <a:xfrm>
            <a:off x="2894012" y="1377907"/>
            <a:ext cx="2" cy="81919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FDDDAD9-D62A-4B51-8186-2B53A9AFBD22}"/>
              </a:ext>
            </a:extLst>
          </p:cNvPr>
          <p:cNvSpPr/>
          <p:nvPr/>
        </p:nvSpPr>
        <p:spPr>
          <a:xfrm>
            <a:off x="2747268" y="1851047"/>
            <a:ext cx="339452" cy="7511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2" name="Rectangle 62">
            <a:extLst>
              <a:ext uri="{FF2B5EF4-FFF2-40B4-BE49-F238E27FC236}">
                <a16:creationId xmlns:a16="http://schemas.microsoft.com/office/drawing/2014/main" id="{5D84DB8E-9CEB-4B1A-B4BA-96A3DE854F80}"/>
              </a:ext>
            </a:extLst>
          </p:cNvPr>
          <p:cNvSpPr/>
          <p:nvPr/>
        </p:nvSpPr>
        <p:spPr>
          <a:xfrm>
            <a:off x="5543785" y="677049"/>
            <a:ext cx="2336854" cy="8964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err="1">
                <a:solidFill>
                  <a:schemeClr val="bg1"/>
                </a:solidFill>
              </a:rPr>
              <a:t>AddressBookParser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E615B11-B8D5-41B5-A7E9-87810A3690AC}"/>
              </a:ext>
            </a:extLst>
          </p:cNvPr>
          <p:cNvCxnSpPr>
            <a:cxnSpLocks/>
          </p:cNvCxnSpPr>
          <p:nvPr/>
        </p:nvCxnSpPr>
        <p:spPr>
          <a:xfrm>
            <a:off x="6752208" y="1591386"/>
            <a:ext cx="34198" cy="44635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3B53B3F-6895-4F5B-87B2-D526424865C5}"/>
              </a:ext>
            </a:extLst>
          </p:cNvPr>
          <p:cNvSpPr/>
          <p:nvPr/>
        </p:nvSpPr>
        <p:spPr>
          <a:xfrm>
            <a:off x="6627812" y="2406203"/>
            <a:ext cx="274991" cy="33911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01F7B32-2B81-4A40-BD53-842524F8C454}"/>
              </a:ext>
            </a:extLst>
          </p:cNvPr>
          <p:cNvCxnSpPr>
            <a:cxnSpLocks/>
          </p:cNvCxnSpPr>
          <p:nvPr/>
        </p:nvCxnSpPr>
        <p:spPr>
          <a:xfrm>
            <a:off x="876301" y="1818481"/>
            <a:ext cx="186445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39C1E1A-5895-4F20-A165-1FAEF39A3061}"/>
              </a:ext>
            </a:extLst>
          </p:cNvPr>
          <p:cNvSpPr txBox="1"/>
          <p:nvPr/>
        </p:nvSpPr>
        <p:spPr>
          <a:xfrm>
            <a:off x="-565537" y="1393383"/>
            <a:ext cx="31902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rgbClr val="0070C0"/>
                </a:solidFill>
              </a:rPr>
              <a:t>execute(“</a:t>
            </a:r>
            <a:r>
              <a:rPr lang="en-US" sz="2000" dirty="0" err="1">
                <a:solidFill>
                  <a:srgbClr val="0070C0"/>
                </a:solidFill>
              </a:rPr>
              <a:t>addtag</a:t>
            </a:r>
            <a:r>
              <a:rPr lang="en-US" sz="2000" dirty="0">
                <a:solidFill>
                  <a:srgbClr val="0070C0"/>
                </a:solidFill>
              </a:rPr>
              <a:t> family”)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C26AB52-3641-4E2B-A77F-9580DDA1D8A1}"/>
              </a:ext>
            </a:extLst>
          </p:cNvPr>
          <p:cNvCxnSpPr>
            <a:cxnSpLocks/>
          </p:cNvCxnSpPr>
          <p:nvPr/>
        </p:nvCxnSpPr>
        <p:spPr>
          <a:xfrm>
            <a:off x="6923859" y="3929046"/>
            <a:ext cx="3392335" cy="278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5CD2A89-B93D-46F4-88F4-EAF4F9D67E3B}"/>
              </a:ext>
            </a:extLst>
          </p:cNvPr>
          <p:cNvCxnSpPr>
            <a:cxnSpLocks/>
          </p:cNvCxnSpPr>
          <p:nvPr/>
        </p:nvCxnSpPr>
        <p:spPr>
          <a:xfrm>
            <a:off x="6930294" y="3310340"/>
            <a:ext cx="33858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0432393-B6AE-463D-BC55-BF41738BDBE1}"/>
              </a:ext>
            </a:extLst>
          </p:cNvPr>
          <p:cNvCxnSpPr>
            <a:cxnSpLocks/>
          </p:cNvCxnSpPr>
          <p:nvPr/>
        </p:nvCxnSpPr>
        <p:spPr>
          <a:xfrm>
            <a:off x="3065666" y="5795890"/>
            <a:ext cx="35768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DF7CF2F-EF38-4729-A4D2-8A61D605FB45}"/>
              </a:ext>
            </a:extLst>
          </p:cNvPr>
          <p:cNvSpPr txBox="1"/>
          <p:nvPr/>
        </p:nvSpPr>
        <p:spPr>
          <a:xfrm>
            <a:off x="2612407" y="1990845"/>
            <a:ext cx="3962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00" dirty="0" err="1"/>
              <a:t>parseCommand</a:t>
            </a:r>
            <a:r>
              <a:rPr lang="en-US" sz="2000" dirty="0"/>
              <a:t>(“</a:t>
            </a:r>
            <a:r>
              <a:rPr lang="en-US" sz="2000" dirty="0" err="1"/>
              <a:t>addtag</a:t>
            </a:r>
            <a:r>
              <a:rPr lang="en-US" sz="2000" dirty="0"/>
              <a:t> family”)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7F43F7F-0461-4ED8-8FE6-08E983DF8D4B}"/>
              </a:ext>
            </a:extLst>
          </p:cNvPr>
          <p:cNvCxnSpPr>
            <a:cxnSpLocks/>
            <a:stCxn id="166" idx="0"/>
          </p:cNvCxnSpPr>
          <p:nvPr/>
        </p:nvCxnSpPr>
        <p:spPr>
          <a:xfrm flipH="1">
            <a:off x="10438750" y="3034320"/>
            <a:ext cx="27764" cy="27449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7B7EAB1-D6D5-47D2-858B-6BAF3CD9E37A}"/>
              </a:ext>
            </a:extLst>
          </p:cNvPr>
          <p:cNvSpPr/>
          <p:nvPr/>
        </p:nvSpPr>
        <p:spPr>
          <a:xfrm>
            <a:off x="10316193" y="3034320"/>
            <a:ext cx="300641" cy="254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7" name="Rectangle 62">
            <a:extLst>
              <a:ext uri="{FF2B5EF4-FFF2-40B4-BE49-F238E27FC236}">
                <a16:creationId xmlns:a16="http://schemas.microsoft.com/office/drawing/2014/main" id="{A55AEC7B-28DD-4854-BDD6-891C1365D75F}"/>
              </a:ext>
            </a:extLst>
          </p:cNvPr>
          <p:cNvSpPr/>
          <p:nvPr/>
        </p:nvSpPr>
        <p:spPr>
          <a:xfrm>
            <a:off x="8869533" y="2151220"/>
            <a:ext cx="3049917" cy="8846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err="1">
                <a:solidFill>
                  <a:schemeClr val="bg1"/>
                </a:solidFill>
              </a:rPr>
              <a:t>AddTagCommandParser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3AFBBCE-CE37-44BA-987A-638E4D84235A}"/>
              </a:ext>
            </a:extLst>
          </p:cNvPr>
          <p:cNvCxnSpPr>
            <a:cxnSpLocks/>
          </p:cNvCxnSpPr>
          <p:nvPr/>
        </p:nvCxnSpPr>
        <p:spPr>
          <a:xfrm>
            <a:off x="3099364" y="2403622"/>
            <a:ext cx="3475443" cy="238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4A9B23A-BA5E-49D6-BDAD-26F1321CF310}"/>
              </a:ext>
            </a:extLst>
          </p:cNvPr>
          <p:cNvSpPr txBox="1"/>
          <p:nvPr/>
        </p:nvSpPr>
        <p:spPr>
          <a:xfrm>
            <a:off x="7073262" y="3637427"/>
            <a:ext cx="21651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00" dirty="0"/>
              <a:t>parse(“family”)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D33FA69-7656-46CD-85C9-1EADF5653522}"/>
              </a:ext>
            </a:extLst>
          </p:cNvPr>
          <p:cNvCxnSpPr>
            <a:cxnSpLocks/>
          </p:cNvCxnSpPr>
          <p:nvPr/>
        </p:nvCxnSpPr>
        <p:spPr>
          <a:xfrm>
            <a:off x="6968591" y="2732881"/>
            <a:ext cx="19009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67AFB36-751C-4B6A-AB04-99CC3E42B10B}"/>
              </a:ext>
            </a:extLst>
          </p:cNvPr>
          <p:cNvSpPr/>
          <p:nvPr/>
        </p:nvSpPr>
        <p:spPr>
          <a:xfrm>
            <a:off x="10303260" y="3956880"/>
            <a:ext cx="307142" cy="1237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3456AE-4DF7-4AA7-969A-1E0A31E331DC}"/>
              </a:ext>
            </a:extLst>
          </p:cNvPr>
          <p:cNvSpPr/>
          <p:nvPr/>
        </p:nvSpPr>
        <p:spPr>
          <a:xfrm>
            <a:off x="13438934" y="4512577"/>
            <a:ext cx="449152" cy="3171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3" name="Rectangle 62">
            <a:extLst>
              <a:ext uri="{FF2B5EF4-FFF2-40B4-BE49-F238E27FC236}">
                <a16:creationId xmlns:a16="http://schemas.microsoft.com/office/drawing/2014/main" id="{21C6607E-3806-4776-85B6-1FE653F1FA65}"/>
              </a:ext>
            </a:extLst>
          </p:cNvPr>
          <p:cNvSpPr/>
          <p:nvPr/>
        </p:nvSpPr>
        <p:spPr>
          <a:xfrm>
            <a:off x="12088294" y="3688245"/>
            <a:ext cx="3067120" cy="82808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at:AddTagCommand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4637DD5-2166-4EED-9C7D-F02F704C5E6C}"/>
              </a:ext>
            </a:extLst>
          </p:cNvPr>
          <p:cNvCxnSpPr>
            <a:cxnSpLocks/>
          </p:cNvCxnSpPr>
          <p:nvPr/>
        </p:nvCxnSpPr>
        <p:spPr>
          <a:xfrm>
            <a:off x="10677882" y="4126006"/>
            <a:ext cx="13829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D0F70BE-C15B-42B1-8AF3-6B271BFEC2D0}"/>
              </a:ext>
            </a:extLst>
          </p:cNvPr>
          <p:cNvCxnSpPr>
            <a:cxnSpLocks/>
          </p:cNvCxnSpPr>
          <p:nvPr/>
        </p:nvCxnSpPr>
        <p:spPr>
          <a:xfrm>
            <a:off x="10677882" y="4866481"/>
            <a:ext cx="27610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E3702CE-3EA9-4249-B3EE-32A9690080DC}"/>
              </a:ext>
            </a:extLst>
          </p:cNvPr>
          <p:cNvCxnSpPr>
            <a:cxnSpLocks/>
          </p:cNvCxnSpPr>
          <p:nvPr/>
        </p:nvCxnSpPr>
        <p:spPr>
          <a:xfrm>
            <a:off x="6874765" y="5192326"/>
            <a:ext cx="34200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6A91D85-1E4A-4A47-B01C-0E390A355F92}"/>
              </a:ext>
            </a:extLst>
          </p:cNvPr>
          <p:cNvSpPr txBox="1"/>
          <p:nvPr/>
        </p:nvSpPr>
        <p:spPr>
          <a:xfrm>
            <a:off x="10642016" y="4558704"/>
            <a:ext cx="9017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00" dirty="0"/>
              <a:t>at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EB084C4-AF29-46DD-BB14-5DD366DCBF60}"/>
              </a:ext>
            </a:extLst>
          </p:cNvPr>
          <p:cNvSpPr txBox="1"/>
          <p:nvPr/>
        </p:nvSpPr>
        <p:spPr>
          <a:xfrm>
            <a:off x="7718248" y="4872874"/>
            <a:ext cx="9017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00" dirty="0"/>
              <a:t>at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D23587-2AFF-439B-B302-A9336AD2252A}"/>
              </a:ext>
            </a:extLst>
          </p:cNvPr>
          <p:cNvSpPr txBox="1"/>
          <p:nvPr/>
        </p:nvSpPr>
        <p:spPr>
          <a:xfrm>
            <a:off x="3902165" y="5471465"/>
            <a:ext cx="9017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00" dirty="0"/>
              <a:t>at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9B66F14-900A-4D48-A0BC-5E92088DEC40}"/>
              </a:ext>
            </a:extLst>
          </p:cNvPr>
          <p:cNvSpPr/>
          <p:nvPr/>
        </p:nvSpPr>
        <p:spPr>
          <a:xfrm>
            <a:off x="13438934" y="6161881"/>
            <a:ext cx="432382" cy="28729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BBFD4CA-D7A8-4F49-842C-69DA500E8A3E}"/>
              </a:ext>
            </a:extLst>
          </p:cNvPr>
          <p:cNvCxnSpPr>
            <a:cxnSpLocks/>
          </p:cNvCxnSpPr>
          <p:nvPr/>
        </p:nvCxnSpPr>
        <p:spPr>
          <a:xfrm>
            <a:off x="3065666" y="6161881"/>
            <a:ext cx="103732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8AC7C50-D5C8-40B5-837B-50D662C385A2}"/>
              </a:ext>
            </a:extLst>
          </p:cNvPr>
          <p:cNvSpPr txBox="1"/>
          <p:nvPr/>
        </p:nvSpPr>
        <p:spPr>
          <a:xfrm>
            <a:off x="7564653" y="5779242"/>
            <a:ext cx="13048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00" dirty="0"/>
              <a:t>execute()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4012634-9CAC-458D-B5FC-95F0D15EDBA4}"/>
              </a:ext>
            </a:extLst>
          </p:cNvPr>
          <p:cNvCxnSpPr>
            <a:cxnSpLocks/>
          </p:cNvCxnSpPr>
          <p:nvPr/>
        </p:nvCxnSpPr>
        <p:spPr>
          <a:xfrm>
            <a:off x="13653845" y="4512577"/>
            <a:ext cx="1013" cy="52307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5" name="Rectangle 65">
            <a:extLst>
              <a:ext uri="{FF2B5EF4-FFF2-40B4-BE49-F238E27FC236}">
                <a16:creationId xmlns:a16="http://schemas.microsoft.com/office/drawing/2014/main" id="{E397B99A-7171-4898-B2F4-E7DF215336E7}"/>
              </a:ext>
            </a:extLst>
          </p:cNvPr>
          <p:cNvSpPr/>
          <p:nvPr/>
        </p:nvSpPr>
        <p:spPr>
          <a:xfrm>
            <a:off x="16445441" y="431651"/>
            <a:ext cx="2454625" cy="976882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7030A0"/>
                </a:solidFill>
              </a:rPr>
              <a:t>Model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8B106A02-F369-4F31-908D-D851A8882D27}"/>
              </a:ext>
            </a:extLst>
          </p:cNvPr>
          <p:cNvCxnSpPr>
            <a:cxnSpLocks/>
          </p:cNvCxnSpPr>
          <p:nvPr/>
        </p:nvCxnSpPr>
        <p:spPr>
          <a:xfrm>
            <a:off x="13888086" y="6390481"/>
            <a:ext cx="356012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62">
            <a:extLst>
              <a:ext uri="{FF2B5EF4-FFF2-40B4-BE49-F238E27FC236}">
                <a16:creationId xmlns:a16="http://schemas.microsoft.com/office/drawing/2014/main" id="{9AFFC200-B4B7-4117-9E64-568CC267F613}"/>
              </a:ext>
            </a:extLst>
          </p:cNvPr>
          <p:cNvSpPr/>
          <p:nvPr/>
        </p:nvSpPr>
        <p:spPr>
          <a:xfrm>
            <a:off x="16588949" y="1125256"/>
            <a:ext cx="2078463" cy="65902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err="1">
                <a:solidFill>
                  <a:schemeClr val="bg1"/>
                </a:solidFill>
              </a:rPr>
              <a:t>ModelManager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B804FA0-4BB3-4EF6-94A4-5B3893F1902E}"/>
              </a:ext>
            </a:extLst>
          </p:cNvPr>
          <p:cNvCxnSpPr>
            <a:cxnSpLocks/>
          </p:cNvCxnSpPr>
          <p:nvPr/>
        </p:nvCxnSpPr>
        <p:spPr>
          <a:xfrm>
            <a:off x="17649853" y="1818481"/>
            <a:ext cx="0" cy="775141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7" name="Rectangle 62">
            <a:extLst>
              <a:ext uri="{FF2B5EF4-FFF2-40B4-BE49-F238E27FC236}">
                <a16:creationId xmlns:a16="http://schemas.microsoft.com/office/drawing/2014/main" id="{A2B14B46-B21C-4B23-8675-550B767B4B98}"/>
              </a:ext>
            </a:extLst>
          </p:cNvPr>
          <p:cNvSpPr/>
          <p:nvPr/>
        </p:nvSpPr>
        <p:spPr>
          <a:xfrm>
            <a:off x="17448212" y="6376265"/>
            <a:ext cx="533960" cy="39521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14F7AA7-2011-409C-944F-62EAF8B27D8A}"/>
              </a:ext>
            </a:extLst>
          </p:cNvPr>
          <p:cNvSpPr txBox="1"/>
          <p:nvPr/>
        </p:nvSpPr>
        <p:spPr>
          <a:xfrm>
            <a:off x="14242600" y="6032204"/>
            <a:ext cx="24226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00" dirty="0" err="1"/>
              <a:t>getFilteredPersonList</a:t>
            </a:r>
            <a:r>
              <a:rPr lang="en-US" sz="2000" dirty="0"/>
              <a:t>()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C6A2DB9-764A-49BD-883B-1750452FDD10}"/>
              </a:ext>
            </a:extLst>
          </p:cNvPr>
          <p:cNvCxnSpPr>
            <a:cxnSpLocks/>
          </p:cNvCxnSpPr>
          <p:nvPr/>
        </p:nvCxnSpPr>
        <p:spPr>
          <a:xfrm>
            <a:off x="13871315" y="6771481"/>
            <a:ext cx="3576897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AAFF6408-CACC-496D-9766-55DB3B67670A}"/>
              </a:ext>
            </a:extLst>
          </p:cNvPr>
          <p:cNvCxnSpPr>
            <a:cxnSpLocks/>
          </p:cNvCxnSpPr>
          <p:nvPr/>
        </p:nvCxnSpPr>
        <p:spPr>
          <a:xfrm>
            <a:off x="13873803" y="7212257"/>
            <a:ext cx="356012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62">
            <a:extLst>
              <a:ext uri="{FF2B5EF4-FFF2-40B4-BE49-F238E27FC236}">
                <a16:creationId xmlns:a16="http://schemas.microsoft.com/office/drawing/2014/main" id="{18D7339F-772B-4703-8AA1-78222CEC74B8}"/>
              </a:ext>
            </a:extLst>
          </p:cNvPr>
          <p:cNvSpPr/>
          <p:nvPr/>
        </p:nvSpPr>
        <p:spPr>
          <a:xfrm>
            <a:off x="17433929" y="7198041"/>
            <a:ext cx="533960" cy="39521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8CF5A00-D241-4344-B0C2-7413B109A970}"/>
              </a:ext>
            </a:extLst>
          </p:cNvPr>
          <p:cNvCxnSpPr>
            <a:cxnSpLocks/>
          </p:cNvCxnSpPr>
          <p:nvPr/>
        </p:nvCxnSpPr>
        <p:spPr>
          <a:xfrm>
            <a:off x="13857032" y="7593257"/>
            <a:ext cx="3576897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C770A91-C8A8-4DB4-92BB-41E08F05111A}"/>
              </a:ext>
            </a:extLst>
          </p:cNvPr>
          <p:cNvSpPr txBox="1"/>
          <p:nvPr/>
        </p:nvSpPr>
        <p:spPr>
          <a:xfrm>
            <a:off x="14290980" y="6892300"/>
            <a:ext cx="30265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00" dirty="0" err="1"/>
              <a:t>updatePerson</a:t>
            </a:r>
            <a:r>
              <a:rPr lang="en-US" sz="2000" dirty="0"/>
              <a:t>(</a:t>
            </a:r>
            <a:r>
              <a:rPr lang="en-US" sz="2000" dirty="0" err="1"/>
              <a:t>PersonToEdit</a:t>
            </a:r>
            <a:r>
              <a:rPr lang="en-US" sz="2000" dirty="0"/>
              <a:t>)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3F9D30D-3EBC-4CF9-A7A4-6CC04E6FED8D}"/>
              </a:ext>
            </a:extLst>
          </p:cNvPr>
          <p:cNvCxnSpPr>
            <a:cxnSpLocks/>
          </p:cNvCxnSpPr>
          <p:nvPr/>
        </p:nvCxnSpPr>
        <p:spPr>
          <a:xfrm>
            <a:off x="13857032" y="8066881"/>
            <a:ext cx="7717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62">
            <a:extLst>
              <a:ext uri="{FF2B5EF4-FFF2-40B4-BE49-F238E27FC236}">
                <a16:creationId xmlns:a16="http://schemas.microsoft.com/office/drawing/2014/main" id="{AFDA812E-5361-44A6-B108-950974C4C85F}"/>
              </a:ext>
            </a:extLst>
          </p:cNvPr>
          <p:cNvSpPr/>
          <p:nvPr/>
        </p:nvSpPr>
        <p:spPr>
          <a:xfrm>
            <a:off x="14625067" y="7675602"/>
            <a:ext cx="1963882" cy="82808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result: </a:t>
            </a:r>
            <a:r>
              <a:rPr lang="en-US" sz="2000" dirty="0" err="1">
                <a:solidFill>
                  <a:schemeClr val="bg1"/>
                </a:solidFill>
              </a:rPr>
              <a:t>CommandResult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D92B5B2-573B-458C-B3B0-4CF81BD00D7F}"/>
              </a:ext>
            </a:extLst>
          </p:cNvPr>
          <p:cNvSpPr/>
          <p:nvPr/>
        </p:nvSpPr>
        <p:spPr>
          <a:xfrm>
            <a:off x="15503545" y="8504126"/>
            <a:ext cx="300641" cy="254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8AFA2E4-6BD2-4410-BA37-E9FE2B37815A}"/>
              </a:ext>
            </a:extLst>
          </p:cNvPr>
          <p:cNvCxnSpPr>
            <a:cxnSpLocks/>
          </p:cNvCxnSpPr>
          <p:nvPr/>
        </p:nvCxnSpPr>
        <p:spPr>
          <a:xfrm>
            <a:off x="13857347" y="8758622"/>
            <a:ext cx="1810802" cy="15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AA90A0A2-0B8A-4898-BA0D-C9B6F6F85EE6}"/>
              </a:ext>
            </a:extLst>
          </p:cNvPr>
          <p:cNvSpPr txBox="1"/>
          <p:nvPr/>
        </p:nvSpPr>
        <p:spPr>
          <a:xfrm>
            <a:off x="13638212" y="8477564"/>
            <a:ext cx="9017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00" dirty="0"/>
              <a:t>result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56C0232-C20D-42DB-B4CB-531D0BB11EB9}"/>
              </a:ext>
            </a:extLst>
          </p:cNvPr>
          <p:cNvCxnSpPr>
            <a:cxnSpLocks/>
          </p:cNvCxnSpPr>
          <p:nvPr/>
        </p:nvCxnSpPr>
        <p:spPr>
          <a:xfrm>
            <a:off x="3040758" y="9001801"/>
            <a:ext cx="10379859" cy="330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45C1B6D6-1FFD-49FA-AECE-55C6D7DD5A83}"/>
              </a:ext>
            </a:extLst>
          </p:cNvPr>
          <p:cNvSpPr txBox="1"/>
          <p:nvPr/>
        </p:nvSpPr>
        <p:spPr>
          <a:xfrm>
            <a:off x="7564653" y="8689895"/>
            <a:ext cx="9017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00" dirty="0"/>
              <a:t>result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63AFBE1-8999-43F2-95CA-D08DAC68F7F1}"/>
              </a:ext>
            </a:extLst>
          </p:cNvPr>
          <p:cNvCxnSpPr>
            <a:cxnSpLocks/>
          </p:cNvCxnSpPr>
          <p:nvPr/>
        </p:nvCxnSpPr>
        <p:spPr>
          <a:xfrm flipH="1">
            <a:off x="519979" y="9341802"/>
            <a:ext cx="217328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47943062-4E37-4E08-ABCE-841A3864F51F}"/>
              </a:ext>
            </a:extLst>
          </p:cNvPr>
          <p:cNvSpPr txBox="1"/>
          <p:nvPr/>
        </p:nvSpPr>
        <p:spPr>
          <a:xfrm>
            <a:off x="1094552" y="8998732"/>
            <a:ext cx="9017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Guo Sheng Alexander</cp:lastModifiedBy>
  <cp:revision>91</cp:revision>
  <dcterms:created xsi:type="dcterms:W3CDTF">2016-07-22T14:33:02Z</dcterms:created>
  <dcterms:modified xsi:type="dcterms:W3CDTF">2017-10-24T08:07:18Z</dcterms:modified>
</cp:coreProperties>
</file>