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73" d="100"/>
          <a:sy n="73" d="100"/>
        </p:scale>
        <p:origin x="1290" y="6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57020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10800000" flipV="1">
            <a:off x="6756701" y="216206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6135256" y="180933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77210" y="31811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7711914" y="223837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Note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49"/>
          <p:cNvCxnSpPr>
            <a:stCxn id="78" idx="3"/>
            <a:endCxn id="55" idx="1"/>
          </p:cNvCxnSpPr>
          <p:nvPr/>
        </p:nvCxnSpPr>
        <p:spPr>
          <a:xfrm flipV="1">
            <a:off x="7277995" y="2381267"/>
            <a:ext cx="433919" cy="65362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36A53B-B5B1-43DB-BC32-54A5DF97C1B6}"/>
              </a:ext>
            </a:extLst>
          </p:cNvPr>
          <p:cNvCxnSpPr>
            <a:cxnSpLocks/>
          </p:cNvCxnSpPr>
          <p:nvPr/>
        </p:nvCxnSpPr>
        <p:spPr>
          <a:xfrm>
            <a:off x="6892368" y="2338777"/>
            <a:ext cx="0" cy="519289"/>
          </a:xfrm>
          <a:prstGeom prst="line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49">
            <a:extLst>
              <a:ext uri="{FF2B5EF4-FFF2-40B4-BE49-F238E27FC236}">
                <a16:creationId xmlns:a16="http://schemas.microsoft.com/office/drawing/2014/main" id="{B3926F5D-BFEB-432B-8C4D-AFE10B1694F8}"/>
              </a:ext>
            </a:extLst>
          </p:cNvPr>
          <p:cNvCxnSpPr>
            <a:cxnSpLocks/>
            <a:stCxn id="62" idx="2"/>
          </p:cNvCxnSpPr>
          <p:nvPr/>
        </p:nvCxnSpPr>
        <p:spPr>
          <a:xfrm rot="5400000">
            <a:off x="6046126" y="2943090"/>
            <a:ext cx="359909" cy="88338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0978622F-905F-46B5-B7DD-0C6ECB130AF4}"/>
              </a:ext>
            </a:extLst>
          </p:cNvPr>
          <p:cNvSpPr/>
          <p:nvPr/>
        </p:nvSpPr>
        <p:spPr>
          <a:xfrm>
            <a:off x="4549409" y="3389246"/>
            <a:ext cx="1250467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UniqueMeetingList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4B87CC91-C5D3-4849-81F4-076DDD9FB4C9}"/>
              </a:ext>
            </a:extLst>
          </p:cNvPr>
          <p:cNvSpPr/>
          <p:nvPr/>
        </p:nvSpPr>
        <p:spPr>
          <a:xfrm rot="16200000">
            <a:off x="5042597" y="377154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8" name="Elbow Connector 68">
            <a:extLst>
              <a:ext uri="{FF2B5EF4-FFF2-40B4-BE49-F238E27FC236}">
                <a16:creationId xmlns:a16="http://schemas.microsoft.com/office/drawing/2014/main" id="{D2201285-DBB6-458C-8C9F-CD2B3AC81551}"/>
              </a:ext>
            </a:extLst>
          </p:cNvPr>
          <p:cNvCxnSpPr>
            <a:cxnSpLocks/>
            <a:stCxn id="87" idx="1"/>
            <a:endCxn id="89" idx="3"/>
          </p:cNvCxnSpPr>
          <p:nvPr/>
        </p:nvCxnSpPr>
        <p:spPr>
          <a:xfrm rot="5400000" flipH="1">
            <a:off x="4826564" y="3642206"/>
            <a:ext cx="1166" cy="66694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413980D6-5BEE-4262-B01C-1A017C003AEA}"/>
              </a:ext>
            </a:extLst>
          </p:cNvPr>
          <p:cNvSpPr/>
          <p:nvPr/>
        </p:nvSpPr>
        <p:spPr>
          <a:xfrm>
            <a:off x="3710981" y="3801717"/>
            <a:ext cx="782692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Meeting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D250D2-99B4-4618-B7B6-A2B04E058D6B}"/>
              </a:ext>
            </a:extLst>
          </p:cNvPr>
          <p:cNvSpPr txBox="1"/>
          <p:nvPr/>
        </p:nvSpPr>
        <p:spPr>
          <a:xfrm>
            <a:off x="4454781" y="383815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040E2B-0692-4AAF-BA70-C6570BB1BBBF}"/>
              </a:ext>
            </a:extLst>
          </p:cNvPr>
          <p:cNvSpPr txBox="1"/>
          <p:nvPr/>
        </p:nvSpPr>
        <p:spPr>
          <a:xfrm>
            <a:off x="5761251" y="35957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4" name="Elbow Connector 29">
            <a:extLst>
              <a:ext uri="{FF2B5EF4-FFF2-40B4-BE49-F238E27FC236}">
                <a16:creationId xmlns:a16="http://schemas.microsoft.com/office/drawing/2014/main" id="{2CD4B914-C1CB-4284-9B0D-F896401C8948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4186173" y="3199389"/>
            <a:ext cx="525903" cy="20057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4681E39-AF06-4100-96D0-E871C0E2EBFB}"/>
              </a:ext>
            </a:extLst>
          </p:cNvPr>
          <p:cNvSpPr txBox="1"/>
          <p:nvPr/>
        </p:nvSpPr>
        <p:spPr>
          <a:xfrm>
            <a:off x="4331559" y="355129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41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Guo Sheng Alexander</cp:lastModifiedBy>
  <cp:revision>66</cp:revision>
  <dcterms:created xsi:type="dcterms:W3CDTF">2016-07-22T14:33:02Z</dcterms:created>
  <dcterms:modified xsi:type="dcterms:W3CDTF">2017-11-11T06:33:55Z</dcterms:modified>
</cp:coreProperties>
</file>