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85"/>
  </p:normalViewPr>
  <p:slideViewPr>
    <p:cSldViewPr showGuides="1">
      <p:cViewPr>
        <p:scale>
          <a:sx n="358" d="100"/>
          <a:sy n="358" d="100"/>
        </p:scale>
        <p:origin x="-11536" y="-9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671726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0807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74206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2197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20051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71060" y="3774278"/>
            <a:ext cx="0" cy="2702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94860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010911"/>
            <a:ext cx="1500851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8"/>
            <a:ext cx="15509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91974" y="2790368"/>
            <a:ext cx="2027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</a:t>
            </a:r>
            <a:r>
              <a:rPr lang="en-US" altLang="zh-CN" sz="1200" dirty="0" smtClean="0">
                <a:solidFill>
                  <a:srgbClr val="0070C0"/>
                </a:solidFill>
              </a:rPr>
              <a:t>export </a:t>
            </a:r>
            <a:r>
              <a:rPr lang="en-US" sz="1200" dirty="0" smtClean="0">
                <a:solidFill>
                  <a:srgbClr val="0070C0"/>
                </a:solidFill>
              </a:rPr>
              <a:t>1;P.xml”)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55704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8282" y="42724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56286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70186" y="4248609"/>
            <a:ext cx="1532011" cy="29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342811" y="2343018"/>
            <a:ext cx="7811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65879"/>
            <a:ext cx="4921958" cy="7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85938" y="4466999"/>
            <a:ext cx="170548" cy="12654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33363" y="2681676"/>
            <a:ext cx="0" cy="22758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57163" y="450990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70830" y="4513923"/>
            <a:ext cx="18839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732496"/>
            <a:ext cx="5094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07870" y="4311397"/>
            <a:ext cx="17298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getFilteredPersonList</a:t>
            </a:r>
            <a:r>
              <a:rPr lang="en-US" sz="1200" dirty="0" smtClean="0">
                <a:solidFill>
                  <a:srgbClr val="7030A0"/>
                </a:solidFill>
              </a:rPr>
              <a:t>(index)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9997" y="3667419"/>
            <a:ext cx="1015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/>
              <a:t>(“</a:t>
            </a:r>
            <a:r>
              <a:rPr lang="en-US" sz="1200" smtClean="0"/>
              <a:t>1;P.xml”)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64046" y="2907883"/>
            <a:ext cx="14286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(“export1;P.xml”)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932333" y="550141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774609" y="4994445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31686" y="545598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440121" y="40253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127992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8602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7384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58880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5595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9539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9" idx="1"/>
          </p:cNvCxnSpPr>
          <p:nvPr/>
        </p:nvCxnSpPr>
        <p:spPr>
          <a:xfrm>
            <a:off x="6756486" y="4998914"/>
            <a:ext cx="77685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08436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55530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Rectangle 62"/>
          <p:cNvSpPr/>
          <p:nvPr/>
        </p:nvSpPr>
        <p:spPr>
          <a:xfrm>
            <a:off x="7533338" y="4778192"/>
            <a:ext cx="1100699" cy="44144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PersonList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8083687" y="5189202"/>
            <a:ext cx="0" cy="61906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/>
          <p:cNvSpPr/>
          <p:nvPr/>
        </p:nvSpPr>
        <p:spPr>
          <a:xfrm>
            <a:off x="8015254" y="5374303"/>
            <a:ext cx="152400" cy="1998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00766" y="4798512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6"/>
                </a:solidFill>
              </a:rPr>
              <a:t>”</a:t>
            </a:r>
            <a:r>
              <a:rPr lang="en-US" sz="1200" dirty="0" err="1" smtClean="0">
                <a:solidFill>
                  <a:schemeClr val="accent6"/>
                </a:solidFill>
              </a:rPr>
              <a:t>P.xml</a:t>
            </a:r>
            <a:r>
              <a:rPr lang="en-US" sz="1200" dirty="0" smtClean="0">
                <a:solidFill>
                  <a:schemeClr val="accent6"/>
                </a:solidFill>
              </a:rPr>
              <a:t>”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72574" y="5388023"/>
            <a:ext cx="125796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08396" y="5205721"/>
            <a:ext cx="10606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6"/>
                </a:solidFill>
              </a:rPr>
              <a:t>savePersonList</a:t>
            </a:r>
            <a:r>
              <a:rPr lang="en-US" sz="1200" dirty="0" smtClean="0">
                <a:solidFill>
                  <a:schemeClr val="accent6"/>
                </a:solidFill>
              </a:rPr>
              <a:t> ()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6364963" y="5435722"/>
            <a:ext cx="210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693748" y="5624320"/>
            <a:ext cx="881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43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Yaodong HAN</cp:lastModifiedBy>
  <cp:revision>114</cp:revision>
  <dcterms:created xsi:type="dcterms:W3CDTF">2016-07-22T14:33:02Z</dcterms:created>
  <dcterms:modified xsi:type="dcterms:W3CDTF">2017-10-19T11:06:46Z</dcterms:modified>
</cp:coreProperties>
</file>