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60"/>
  </p:normalViewPr>
  <p:slideViewPr>
    <p:cSldViewPr showGuides="1">
      <p:cViewPr>
        <p:scale>
          <a:sx n="132" d="100"/>
          <a:sy n="132" d="100"/>
        </p:scale>
        <p:origin x="792" y="-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671726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39630" cy="29225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0807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74206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2197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20051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d:Import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  <a:endCxn id="65" idx="2"/>
          </p:cNvCxnSpPr>
          <p:nvPr/>
        </p:nvCxnSpPr>
        <p:spPr>
          <a:xfrm flipH="1">
            <a:off x="6670727" y="3774278"/>
            <a:ext cx="333" cy="20964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94860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0" y="3010911"/>
            <a:ext cx="1500851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8"/>
            <a:ext cx="15509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91974" y="2790368"/>
            <a:ext cx="2027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altLang="zh-CN" sz="1200" dirty="0" smtClean="0">
                <a:solidFill>
                  <a:srgbClr val="0070C0"/>
                </a:solidFill>
              </a:rPr>
              <a:t>import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P.xml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55704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8282" y="42724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56286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70186" y="4248609"/>
            <a:ext cx="1532011" cy="29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9135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343018" y="3318942"/>
            <a:ext cx="7811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65879"/>
            <a:ext cx="4921958" cy="7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85938" y="4467000"/>
            <a:ext cx="169577" cy="14037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33570" y="3657600"/>
            <a:ext cx="0" cy="22758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57370" y="5385522"/>
            <a:ext cx="155326" cy="160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71037" y="5389542"/>
            <a:ext cx="1883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42047" y="5867400"/>
            <a:ext cx="5094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08077" y="5187016"/>
            <a:ext cx="17298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</a:t>
            </a:r>
            <a:r>
              <a:rPr lang="en-US" sz="1200" dirty="0" err="1" smtClean="0">
                <a:solidFill>
                  <a:srgbClr val="7030A0"/>
                </a:solidFill>
              </a:rPr>
              <a:t>ddPersons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personList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07165" y="3673246"/>
            <a:ext cx="1015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parse(“</a:t>
            </a:r>
            <a:r>
              <a:rPr lang="en-US" sz="1200" dirty="0" err="1" smtClean="0"/>
              <a:t>P.xml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642047" y="2913952"/>
            <a:ext cx="14286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smtClean="0"/>
              <a:t>import </a:t>
            </a:r>
            <a:r>
              <a:rPr lang="en-US" sz="1200" dirty="0" err="1" smtClean="0"/>
              <a:t>P.xml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031580" y="563959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66085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4774609" y="515167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31686" y="561321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440121" y="40253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127992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Im</a:t>
            </a:r>
            <a:r>
              <a:rPr lang="en-US" sz="1600" dirty="0" err="1" smtClean="0">
                <a:solidFill>
                  <a:schemeClr val="bg1"/>
                </a:solidFill>
              </a:rPr>
              <a:t>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8602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7384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58880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5595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9539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9" idx="1"/>
          </p:cNvCxnSpPr>
          <p:nvPr/>
        </p:nvCxnSpPr>
        <p:spPr>
          <a:xfrm>
            <a:off x="6756486" y="4529715"/>
            <a:ext cx="77685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08436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55530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Rectangle 62"/>
          <p:cNvSpPr/>
          <p:nvPr/>
        </p:nvSpPr>
        <p:spPr>
          <a:xfrm>
            <a:off x="7533338" y="4308993"/>
            <a:ext cx="1100699" cy="44144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PersonList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8083687" y="4720003"/>
            <a:ext cx="7767" cy="505211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/>
          <p:cNvSpPr/>
          <p:nvPr/>
        </p:nvSpPr>
        <p:spPr>
          <a:xfrm>
            <a:off x="8015254" y="4905104"/>
            <a:ext cx="152400" cy="1998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00766" y="4329313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6"/>
                </a:solidFill>
              </a:rPr>
              <a:t>”</a:t>
            </a:r>
            <a:r>
              <a:rPr lang="en-US" sz="1200" dirty="0" err="1" smtClean="0">
                <a:solidFill>
                  <a:schemeClr val="accent6"/>
                </a:solidFill>
              </a:rPr>
              <a:t>P.xml</a:t>
            </a:r>
            <a:r>
              <a:rPr lang="en-US" sz="1200" dirty="0" smtClean="0">
                <a:solidFill>
                  <a:schemeClr val="accent6"/>
                </a:solidFill>
              </a:rPr>
              <a:t>”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772574" y="4918824"/>
            <a:ext cx="125796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08396" y="4736522"/>
            <a:ext cx="10606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6"/>
                </a:solidFill>
              </a:rPr>
              <a:t>read</a:t>
            </a:r>
            <a:r>
              <a:rPr lang="en-US" sz="1200" dirty="0" err="1" smtClean="0">
                <a:solidFill>
                  <a:schemeClr val="accent6"/>
                </a:solidFill>
              </a:rPr>
              <a:t>PersonList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()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364963" y="5592955"/>
            <a:ext cx="210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693748" y="5781553"/>
            <a:ext cx="881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747260" y="5096315"/>
            <a:ext cx="1267994" cy="85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766912" y="5532894"/>
            <a:ext cx="1886223" cy="18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Yaodong HAN</cp:lastModifiedBy>
  <cp:revision>125</cp:revision>
  <dcterms:created xsi:type="dcterms:W3CDTF">2016-07-22T14:33:02Z</dcterms:created>
  <dcterms:modified xsi:type="dcterms:W3CDTF">2017-10-19T11:16:49Z</dcterms:modified>
</cp:coreProperties>
</file>