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17"/>
  </p:normalViewPr>
  <p:slideViewPr>
    <p:cSldViewPr showGuides="1">
      <p:cViewPr>
        <p:scale>
          <a:sx n="157" d="100"/>
          <a:sy n="157" d="100"/>
        </p:scale>
        <p:origin x="-312" y="-141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PersonProfile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60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05956" y="17662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8288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Macintosh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2017-11-02T10:07:44Z</dcterms:modified>
</cp:coreProperties>
</file>