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howGuides="1">
      <p:cViewPr>
        <p:scale>
          <a:sx n="178" d="100"/>
          <a:sy n="178" d="100"/>
        </p:scale>
        <p:origin x="-488" y="4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5618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82906" y="3169744"/>
            <a:ext cx="169575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51402" y="3166002"/>
            <a:ext cx="17032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8910" y="324789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51924" y="3335651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30" idx="3"/>
          </p:cNvCxnSpPr>
          <p:nvPr/>
        </p:nvCxnSpPr>
        <p:spPr>
          <a:xfrm>
            <a:off x="2674448" y="3896690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Flowchart: Decision 96"/>
          <p:cNvSpPr/>
          <p:nvPr/>
        </p:nvSpPr>
        <p:spPr>
          <a:xfrm>
            <a:off x="2438400" y="3810000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34" name="Rectangle 8"/>
          <p:cNvSpPr/>
          <p:nvPr/>
        </p:nvSpPr>
        <p:spPr>
          <a:xfrm>
            <a:off x="2895600" y="373380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Reminders</a:t>
            </a:r>
            <a:r>
              <a:rPr lang="en-US" sz="1050" dirty="0" err="1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63"/>
          <p:cNvCxnSpPr>
            <a:stCxn id="36" idx="3"/>
          </p:cNvCxnSpPr>
          <p:nvPr/>
        </p:nvCxnSpPr>
        <p:spPr>
          <a:xfrm flipV="1">
            <a:off x="4416461" y="390718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Isosceles Triangle 102"/>
          <p:cNvSpPr/>
          <p:nvPr/>
        </p:nvSpPr>
        <p:spPr>
          <a:xfrm rot="5400000" flipV="1">
            <a:off x="4193447" y="381941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9" name="Elbow Connector 122"/>
          <p:cNvCxnSpPr>
            <a:stCxn id="40" idx="3"/>
          </p:cNvCxnSpPr>
          <p:nvPr/>
        </p:nvCxnSpPr>
        <p:spPr>
          <a:xfrm>
            <a:off x="5818035" y="390718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0" name="Rectangle 8"/>
          <p:cNvSpPr/>
          <p:nvPr/>
        </p:nvSpPr>
        <p:spPr>
          <a:xfrm>
            <a:off x="4648200" y="373380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XmlReminders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8"/>
          <p:cNvSpPr/>
          <p:nvPr/>
        </p:nvSpPr>
        <p:spPr>
          <a:xfrm>
            <a:off x="6019800" y="373380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Reminders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Elbow Connector 122"/>
          <p:cNvCxnSpPr>
            <a:stCxn id="41" idx="3"/>
          </p:cNvCxnSpPr>
          <p:nvPr/>
        </p:nvCxnSpPr>
        <p:spPr>
          <a:xfrm flipV="1">
            <a:off x="7220507" y="390639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7620000" y="372996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XmlAdaptedReminder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32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Cisco Employee</cp:lastModifiedBy>
  <cp:revision>62</cp:revision>
  <dcterms:created xsi:type="dcterms:W3CDTF">2016-07-22T14:33:02Z</dcterms:created>
  <dcterms:modified xsi:type="dcterms:W3CDTF">2017-10-26T00:22:12Z</dcterms:modified>
</cp:coreProperties>
</file>