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C4F"/>
    <a:srgbClr val="9EC55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591" autoAdjust="0"/>
  </p:normalViewPr>
  <p:slideViewPr>
    <p:cSldViewPr showGuides="1">
      <p:cViewPr>
        <p:scale>
          <a:sx n="218" d="100"/>
          <a:sy n="218" d="100"/>
        </p:scale>
        <p:origin x="-64" y="26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95400" y="1447800"/>
            <a:ext cx="4917083" cy="4495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0800" y="3733800"/>
            <a:ext cx="1524000" cy="3130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BrowserAndRemindersPanel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0800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0800" y="4724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6200" y="49530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800" y="5486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992315" y="3291836"/>
            <a:ext cx="10222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16065" y="3768086"/>
            <a:ext cx="19747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25565" y="3958586"/>
            <a:ext cx="23557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rgbClr val="9BBB5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835828" y="3377279"/>
            <a:ext cx="2785421" cy="60286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020225" y="2380576"/>
            <a:ext cx="1604321" cy="1415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38292" y="2832143"/>
            <a:ext cx="2937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47792" y="3022643"/>
            <a:ext cx="3318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7920" y="470001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56819" y="4642040"/>
            <a:ext cx="110180" cy="7485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328792" y="2641643"/>
            <a:ext cx="2556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67200" y="5181600"/>
            <a:ext cx="2468880" cy="1778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11"/>
          <p:cNvSpPr/>
          <p:nvPr/>
        </p:nvSpPr>
        <p:spPr>
          <a:xfrm>
            <a:off x="3886200" y="4495800"/>
            <a:ext cx="1219200" cy="3048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BirthdayReminderCard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 flipV="1">
            <a:off x="4191000" y="4800600"/>
            <a:ext cx="2542032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/>
          <p:cNvCxnSpPr>
            <a:stCxn id="49" idx="3"/>
            <a:endCxn id="49" idx="3"/>
          </p:cNvCxnSpPr>
          <p:nvPr/>
        </p:nvCxnSpPr>
        <p:spPr>
          <a:xfrm>
            <a:off x="5105400" y="46482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11496" y="4648200"/>
            <a:ext cx="420624" cy="0"/>
          </a:xfrm>
          <a:prstGeom prst="line">
            <a:avLst/>
          </a:prstGeom>
          <a:ln w="9525">
            <a:solidFill>
              <a:srgbClr val="9BBB59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3600" y="2697480"/>
            <a:ext cx="0" cy="2871216"/>
          </a:xfrm>
          <a:prstGeom prst="line">
            <a:avLst/>
          </a:prstGeom>
          <a:ln w="22225">
            <a:solidFill>
              <a:srgbClr val="96BC4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5562600"/>
            <a:ext cx="457200" cy="0"/>
          </a:xfrm>
          <a:prstGeom prst="straightConnector1">
            <a:avLst/>
          </a:prstGeom>
          <a:ln w="22225">
            <a:solidFill>
              <a:srgbClr val="96BC4F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11"/>
          <p:cNvSpPr/>
          <p:nvPr/>
        </p:nvSpPr>
        <p:spPr>
          <a:xfrm>
            <a:off x="3886200" y="41148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ReminderCard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937760" y="4267200"/>
            <a:ext cx="594360" cy="0"/>
          </a:xfrm>
          <a:prstGeom prst="line">
            <a:avLst/>
          </a:prstGeom>
          <a:ln w="9525">
            <a:solidFill>
              <a:srgbClr val="9BBB59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76600" y="4038600"/>
            <a:ext cx="0" cy="228600"/>
          </a:xfrm>
          <a:prstGeom prst="line">
            <a:avLst/>
          </a:prstGeom>
          <a:ln w="19050">
            <a:solidFill>
              <a:srgbClr val="96BC4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24200" y="4038600"/>
            <a:ext cx="0" cy="533400"/>
          </a:xfrm>
          <a:prstGeom prst="line">
            <a:avLst/>
          </a:prstGeom>
          <a:ln w="19050">
            <a:solidFill>
              <a:srgbClr val="96BC4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276600" y="4267200"/>
            <a:ext cx="609600" cy="0"/>
          </a:xfrm>
          <a:prstGeom prst="straightConnector1">
            <a:avLst/>
          </a:prstGeom>
          <a:ln w="19050">
            <a:solidFill>
              <a:srgbClr val="96BC4F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124200" y="4572000"/>
            <a:ext cx="762000" cy="0"/>
          </a:xfrm>
          <a:prstGeom prst="straightConnector1">
            <a:avLst/>
          </a:prstGeom>
          <a:ln w="19050">
            <a:solidFill>
              <a:srgbClr val="96BC4F"/>
            </a:solidFill>
            <a:tailEnd type="arrow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reeform 91"/>
          <p:cNvSpPr/>
          <p:nvPr/>
        </p:nvSpPr>
        <p:spPr>
          <a:xfrm flipV="1">
            <a:off x="4191000" y="4343400"/>
            <a:ext cx="2542032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2017-11-05T15:16:03Z</dcterms:modified>
</cp:coreProperties>
</file>