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83145" y="571500"/>
            <a:ext cx="818312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5543" cy="3085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8236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400" y="1365809"/>
            <a:ext cx="134105" cy="1183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160461" y="1671373"/>
            <a:ext cx="15147" cy="1074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84261" y="167137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14524" y="990599"/>
            <a:ext cx="23774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gadd</a:t>
            </a:r>
            <a:r>
              <a:rPr lang="en-US" sz="1400" dirty="0">
                <a:solidFill>
                  <a:srgbClr val="0070C0"/>
                </a:solidFill>
              </a:rPr>
              <a:t> p/1 g/1”)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743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109108" y="1877708"/>
            <a:ext cx="1947820" cy="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514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343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4801" y="2956289"/>
            <a:ext cx="152382" cy="12347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077183" y="3206447"/>
            <a:ext cx="2590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41366" y="1066800"/>
            <a:ext cx="2397234" cy="221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gadd</a:t>
            </a:r>
            <a:r>
              <a:rPr lang="en-US" dirty="0"/>
              <a:t> p/1 g/1”)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6530" y="393510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127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398123" y="3500862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87479" y="3925194"/>
            <a:ext cx="141853" cy="1896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051548" y="4123809"/>
            <a:ext cx="1081223" cy="2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79504" y="1551292"/>
            <a:ext cx="1983768" cy="6716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a:AddPersonToGroupCommand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01000" y="2538770"/>
            <a:ext cx="0" cy="18395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035976" y="990599"/>
            <a:ext cx="2167330" cy="73120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AddPerson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ToGroupCommand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960666"/>
            <a:ext cx="6217327" cy="11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5875" y="4191000"/>
            <a:ext cx="6232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D75E8-C436-4BD8-B2BB-3D9060657796}"/>
              </a:ext>
            </a:extLst>
          </p:cNvPr>
          <p:cNvSpPr/>
          <p:nvPr/>
        </p:nvSpPr>
        <p:spPr>
          <a:xfrm>
            <a:off x="6049735" y="2126339"/>
            <a:ext cx="206956" cy="421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F9601D-0AFC-4EB2-8F44-5FC4ADA7A4B4}"/>
              </a:ext>
            </a:extLst>
          </p:cNvPr>
          <p:cNvCxnSpPr>
            <a:cxnSpLocks/>
          </p:cNvCxnSpPr>
          <p:nvPr/>
        </p:nvCxnSpPr>
        <p:spPr>
          <a:xfrm>
            <a:off x="4104675" y="2119078"/>
            <a:ext cx="1931247" cy="130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D0FCBE-3727-4C75-A0AC-0B34085764AE}"/>
              </a:ext>
            </a:extLst>
          </p:cNvPr>
          <p:cNvSpPr txBox="1"/>
          <p:nvPr/>
        </p:nvSpPr>
        <p:spPr>
          <a:xfrm>
            <a:off x="4267200" y="1918156"/>
            <a:ext cx="1347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parse(“p/1 g/1”)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EA0898-8DE3-462C-B72A-3054E9987651}"/>
              </a:ext>
            </a:extLst>
          </p:cNvPr>
          <p:cNvCxnSpPr>
            <a:cxnSpLocks/>
          </p:cNvCxnSpPr>
          <p:nvPr/>
        </p:nvCxnSpPr>
        <p:spPr>
          <a:xfrm>
            <a:off x="4069626" y="2438400"/>
            <a:ext cx="19662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9571A7-8A18-4F76-9A7B-043B3C694F68}"/>
              </a:ext>
            </a:extLst>
          </p:cNvPr>
          <p:cNvSpPr/>
          <p:nvPr/>
        </p:nvSpPr>
        <p:spPr>
          <a:xfrm>
            <a:off x="7908678" y="2216506"/>
            <a:ext cx="236077" cy="298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B33B0-5AD7-44AC-BAEF-C0811F2AAFCF}"/>
              </a:ext>
            </a:extLst>
          </p:cNvPr>
          <p:cNvCxnSpPr>
            <a:cxnSpLocks/>
          </p:cNvCxnSpPr>
          <p:nvPr/>
        </p:nvCxnSpPr>
        <p:spPr>
          <a:xfrm>
            <a:off x="6256691" y="2514600"/>
            <a:ext cx="1652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F0B5D3-4C22-4BDA-A479-357556A17F7A}"/>
              </a:ext>
            </a:extLst>
          </p:cNvPr>
          <p:cNvCxnSpPr>
            <a:cxnSpLocks/>
          </p:cNvCxnSpPr>
          <p:nvPr/>
        </p:nvCxnSpPr>
        <p:spPr>
          <a:xfrm>
            <a:off x="5852733" y="2133600"/>
            <a:ext cx="1426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46642DBC-73F9-4463-8623-B603D7ADF6CB}"/>
              </a:ext>
            </a:extLst>
          </p:cNvPr>
          <p:cNvSpPr/>
          <p:nvPr/>
        </p:nvSpPr>
        <p:spPr>
          <a:xfrm>
            <a:off x="10170896" y="793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249242-2F33-4033-A204-7BC9C0985691}"/>
              </a:ext>
            </a:extLst>
          </p:cNvPr>
          <p:cNvCxnSpPr>
            <a:cxnSpLocks/>
          </p:cNvCxnSpPr>
          <p:nvPr/>
        </p:nvCxnSpPr>
        <p:spPr>
          <a:xfrm>
            <a:off x="10744200" y="1131802"/>
            <a:ext cx="0" cy="3592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D4D177F-F0B2-46CC-963D-70E7EA7F84DF}"/>
              </a:ext>
            </a:extLst>
          </p:cNvPr>
          <p:cNvSpPr/>
          <p:nvPr/>
        </p:nvSpPr>
        <p:spPr>
          <a:xfrm>
            <a:off x="10670650" y="3218178"/>
            <a:ext cx="149750" cy="210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3FDB37-E303-4D14-9329-DCB7F196346E}"/>
              </a:ext>
            </a:extLst>
          </p:cNvPr>
          <p:cNvCxnSpPr>
            <a:cxnSpLocks/>
          </p:cNvCxnSpPr>
          <p:nvPr/>
        </p:nvCxnSpPr>
        <p:spPr>
          <a:xfrm>
            <a:off x="8077200" y="3420320"/>
            <a:ext cx="2622927" cy="86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071EE4-9C8A-406E-9F2E-430228B714F9}"/>
              </a:ext>
            </a:extLst>
          </p:cNvPr>
          <p:cNvSpPr txBox="1"/>
          <p:nvPr/>
        </p:nvSpPr>
        <p:spPr>
          <a:xfrm>
            <a:off x="7799497" y="2915420"/>
            <a:ext cx="2859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addPersonToGroup</a:t>
            </a:r>
            <a:r>
              <a:rPr lang="en-US" dirty="0">
                <a:solidFill>
                  <a:srgbClr val="7030A0"/>
                </a:solidFill>
              </a:rPr>
              <a:t>(Index, Person)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F38C7FF-129B-44DA-8E90-5BB0210E7A44}"/>
              </a:ext>
            </a:extLst>
          </p:cNvPr>
          <p:cNvCxnSpPr>
            <a:cxnSpLocks/>
          </p:cNvCxnSpPr>
          <p:nvPr/>
        </p:nvCxnSpPr>
        <p:spPr>
          <a:xfrm flipV="1">
            <a:off x="8012253" y="3798148"/>
            <a:ext cx="41120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9050">
          <a:noFill/>
        </a:ln>
        <a:effectLst/>
      </a:spPr>
      <a:bodyPr rtlCol="0" anchor="t"/>
      <a:lstStyle>
        <a:defPPr algn="l">
          <a:defRPr sz="1200" b="1" dirty="0">
            <a:solidFill>
              <a:srgbClr val="0070C0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Jian Hui</cp:lastModifiedBy>
  <cp:revision>82</cp:revision>
  <cp:lastPrinted>2017-11-13T04:36:24Z</cp:lastPrinted>
  <dcterms:created xsi:type="dcterms:W3CDTF">2016-07-22T14:33:02Z</dcterms:created>
  <dcterms:modified xsi:type="dcterms:W3CDTF">2017-11-13T05:40:14Z</dcterms:modified>
</cp:coreProperties>
</file>