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95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1956250" y="702056"/>
            <a:ext cx="1412395" cy="82389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Social Media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Sites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16200000" flipV="1">
            <a:off x="1576265" y="1498372"/>
            <a:ext cx="1077173" cy="308439"/>
          </a:xfrm>
          <a:prstGeom prst="bentConnector4">
            <a:avLst>
              <a:gd name="adj1" fmla="val 30878"/>
              <a:gd name="adj2" fmla="val 175536"/>
            </a:avLst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loud 40"/>
          <p:cNvSpPr/>
          <p:nvPr/>
        </p:nvSpPr>
        <p:spPr>
          <a:xfrm>
            <a:off x="3407837" y="1202007"/>
            <a:ext cx="1412395" cy="82389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Google Calendar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stCxn id="41" idx="2"/>
            <a:endCxn id="5" idx="1"/>
          </p:cNvCxnSpPr>
          <p:nvPr/>
        </p:nvCxnSpPr>
        <p:spPr>
          <a:xfrm rot="10800000" flipV="1">
            <a:off x="3412070" y="1613956"/>
            <a:ext cx="149" cy="1872140"/>
          </a:xfrm>
          <a:prstGeom prst="bentConnector3">
            <a:avLst>
              <a:gd name="adj1" fmla="val 156363087"/>
            </a:avLst>
          </a:prstGeom>
          <a:ln w="28575">
            <a:solidFill>
              <a:srgbClr val="7030A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Derek</cp:lastModifiedBy>
  <cp:revision>59</cp:revision>
  <dcterms:created xsi:type="dcterms:W3CDTF">2016-07-22T14:33:02Z</dcterms:created>
  <dcterms:modified xsi:type="dcterms:W3CDTF">2017-11-12T14:39:03Z</dcterms:modified>
</cp:coreProperties>
</file>