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1147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883145" y="571500"/>
            <a:ext cx="8183125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0" y="1258311"/>
            <a:ext cx="175543" cy="3085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82369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62400" y="1365809"/>
            <a:ext cx="134105" cy="11836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160461" y="1671373"/>
            <a:ext cx="15147" cy="10746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084261" y="167137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923035" y="1025042"/>
            <a:ext cx="33679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edelete</a:t>
            </a:r>
            <a:r>
              <a:rPr lang="en-US" sz="1400" dirty="0">
                <a:solidFill>
                  <a:srgbClr val="0070C0"/>
                </a:solidFill>
              </a:rPr>
              <a:t> p/1 e/1 2 3”)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74320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4109108" y="1877708"/>
            <a:ext cx="1947820" cy="52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514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343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924801" y="2956289"/>
            <a:ext cx="146795" cy="13454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8077183" y="3048000"/>
            <a:ext cx="259081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28800" y="1143000"/>
            <a:ext cx="20043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edelete</a:t>
            </a:r>
            <a:r>
              <a:rPr lang="en-US" dirty="0"/>
              <a:t> p/1 e/1 2 3”)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36530" y="40517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41279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398123" y="3657600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087479" y="4114800"/>
            <a:ext cx="141853" cy="1896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8077200" y="4267200"/>
            <a:ext cx="1081223" cy="268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7279504" y="1790928"/>
            <a:ext cx="1438976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d:DeleteEvent 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003706" y="2514600"/>
            <a:ext cx="161" cy="20574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5035975" y="1260268"/>
            <a:ext cx="226565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AddEventCommand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691351" y="2960666"/>
            <a:ext cx="6217327" cy="111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83612" y="4285034"/>
            <a:ext cx="62328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9DD75E8-C436-4BD8-B2BB-3D9060657796}"/>
              </a:ext>
            </a:extLst>
          </p:cNvPr>
          <p:cNvSpPr/>
          <p:nvPr/>
        </p:nvSpPr>
        <p:spPr>
          <a:xfrm>
            <a:off x="6049735" y="2126339"/>
            <a:ext cx="206956" cy="421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F9601D-0AFC-4EB2-8F44-5FC4ADA7A4B4}"/>
              </a:ext>
            </a:extLst>
          </p:cNvPr>
          <p:cNvCxnSpPr>
            <a:cxnSpLocks/>
          </p:cNvCxnSpPr>
          <p:nvPr/>
        </p:nvCxnSpPr>
        <p:spPr>
          <a:xfrm>
            <a:off x="4104675" y="2119078"/>
            <a:ext cx="1931247" cy="130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0D0FCBE-3727-4C75-A0AC-0B34085764AE}"/>
              </a:ext>
            </a:extLst>
          </p:cNvPr>
          <p:cNvSpPr txBox="1"/>
          <p:nvPr/>
        </p:nvSpPr>
        <p:spPr>
          <a:xfrm>
            <a:off x="4088065" y="1917675"/>
            <a:ext cx="18422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parse(“p/1 e/1 2 3”)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EA0898-8DE3-462C-B72A-3054E9987651}"/>
              </a:ext>
            </a:extLst>
          </p:cNvPr>
          <p:cNvCxnSpPr>
            <a:cxnSpLocks/>
          </p:cNvCxnSpPr>
          <p:nvPr/>
        </p:nvCxnSpPr>
        <p:spPr>
          <a:xfrm>
            <a:off x="4069626" y="2438400"/>
            <a:ext cx="196629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F9571A7-8A18-4F76-9A7B-043B3C694F68}"/>
              </a:ext>
            </a:extLst>
          </p:cNvPr>
          <p:cNvSpPr/>
          <p:nvPr/>
        </p:nvSpPr>
        <p:spPr>
          <a:xfrm>
            <a:off x="7908678" y="2216506"/>
            <a:ext cx="236077" cy="2980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B33B0-5AD7-44AC-BAEF-C0811F2AAFCF}"/>
              </a:ext>
            </a:extLst>
          </p:cNvPr>
          <p:cNvCxnSpPr>
            <a:cxnSpLocks/>
          </p:cNvCxnSpPr>
          <p:nvPr/>
        </p:nvCxnSpPr>
        <p:spPr>
          <a:xfrm>
            <a:off x="6256691" y="2514600"/>
            <a:ext cx="165208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AF0B5D3-4C22-4BDA-A479-357556A17F7A}"/>
              </a:ext>
            </a:extLst>
          </p:cNvPr>
          <p:cNvCxnSpPr>
            <a:cxnSpLocks/>
          </p:cNvCxnSpPr>
          <p:nvPr/>
        </p:nvCxnSpPr>
        <p:spPr>
          <a:xfrm>
            <a:off x="5852733" y="2133600"/>
            <a:ext cx="14267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62">
            <a:extLst>
              <a:ext uri="{FF2B5EF4-FFF2-40B4-BE49-F238E27FC236}">
                <a16:creationId xmlns:a16="http://schemas.microsoft.com/office/drawing/2014/main" id="{46642DBC-73F9-4463-8623-B603D7ADF6CB}"/>
              </a:ext>
            </a:extLst>
          </p:cNvPr>
          <p:cNvSpPr/>
          <p:nvPr/>
        </p:nvSpPr>
        <p:spPr>
          <a:xfrm>
            <a:off x="9921193" y="606220"/>
            <a:ext cx="1585007" cy="5336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UniqueScheduleList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D249242-2F33-4033-A204-7BC9C0985691}"/>
              </a:ext>
            </a:extLst>
          </p:cNvPr>
          <p:cNvCxnSpPr>
            <a:cxnSpLocks/>
          </p:cNvCxnSpPr>
          <p:nvPr/>
        </p:nvCxnSpPr>
        <p:spPr>
          <a:xfrm>
            <a:off x="10744200" y="1131802"/>
            <a:ext cx="0" cy="3592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7D4D177F-F0B2-46CC-963D-70E7EA7F84DF}"/>
              </a:ext>
            </a:extLst>
          </p:cNvPr>
          <p:cNvSpPr/>
          <p:nvPr/>
        </p:nvSpPr>
        <p:spPr>
          <a:xfrm>
            <a:off x="10670650" y="3065778"/>
            <a:ext cx="149750" cy="2108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E3FDB37-E303-4D14-9329-DCB7F196346E}"/>
              </a:ext>
            </a:extLst>
          </p:cNvPr>
          <p:cNvCxnSpPr>
            <a:cxnSpLocks/>
          </p:cNvCxnSpPr>
          <p:nvPr/>
        </p:nvCxnSpPr>
        <p:spPr>
          <a:xfrm>
            <a:off x="8077200" y="3276600"/>
            <a:ext cx="2622927" cy="868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1071EE4-9C8A-406E-9F2E-430228B714F9}"/>
              </a:ext>
            </a:extLst>
          </p:cNvPr>
          <p:cNvSpPr txBox="1"/>
          <p:nvPr/>
        </p:nvSpPr>
        <p:spPr>
          <a:xfrm>
            <a:off x="8240272" y="2835926"/>
            <a:ext cx="15895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remove(schedules)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F38C7FF-129B-44DA-8E90-5BB0210E7A44}"/>
              </a:ext>
            </a:extLst>
          </p:cNvPr>
          <p:cNvCxnSpPr>
            <a:cxnSpLocks/>
          </p:cNvCxnSpPr>
          <p:nvPr/>
        </p:nvCxnSpPr>
        <p:spPr>
          <a:xfrm flipV="1">
            <a:off x="8012253" y="3798148"/>
            <a:ext cx="411208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2">
            <a:extLst>
              <a:ext uri="{FF2B5EF4-FFF2-40B4-BE49-F238E27FC236}">
                <a16:creationId xmlns:a16="http://schemas.microsoft.com/office/drawing/2014/main" id="{5CD04F6C-CC10-4F75-BAD2-04059EAE86AE}"/>
              </a:ext>
            </a:extLst>
          </p:cNvPr>
          <p:cNvSpPr/>
          <p:nvPr/>
        </p:nvSpPr>
        <p:spPr>
          <a:xfrm>
            <a:off x="11854413" y="822303"/>
            <a:ext cx="1231468" cy="3094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2DADFC-DACA-4815-A5DA-8B3946421B4E}"/>
              </a:ext>
            </a:extLst>
          </p:cNvPr>
          <p:cNvSpPr/>
          <p:nvPr/>
        </p:nvSpPr>
        <p:spPr>
          <a:xfrm>
            <a:off x="12395272" y="3475518"/>
            <a:ext cx="183106" cy="1136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A03237-AA7A-490B-BD6D-433CE9352AD1}"/>
              </a:ext>
            </a:extLst>
          </p:cNvPr>
          <p:cNvCxnSpPr>
            <a:cxnSpLocks/>
          </p:cNvCxnSpPr>
          <p:nvPr/>
        </p:nvCxnSpPr>
        <p:spPr>
          <a:xfrm>
            <a:off x="12479875" y="1054623"/>
            <a:ext cx="0" cy="366977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294AB5-6A9F-46DF-B5E5-A02D6B6E117F}"/>
              </a:ext>
            </a:extLst>
          </p:cNvPr>
          <p:cNvCxnSpPr>
            <a:cxnSpLocks/>
          </p:cNvCxnSpPr>
          <p:nvPr/>
        </p:nvCxnSpPr>
        <p:spPr>
          <a:xfrm>
            <a:off x="8093216" y="3589206"/>
            <a:ext cx="4345781" cy="874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59E3709-F577-4994-B903-FB3867AF3A89}"/>
              </a:ext>
            </a:extLst>
          </p:cNvPr>
          <p:cNvSpPr txBox="1"/>
          <p:nvPr/>
        </p:nvSpPr>
        <p:spPr>
          <a:xfrm>
            <a:off x="9464533" y="3260074"/>
            <a:ext cx="2859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updatePerson</a:t>
            </a:r>
            <a:r>
              <a:rPr lang="en-US" dirty="0">
                <a:solidFill>
                  <a:srgbClr val="7030A0"/>
                </a:solidFill>
              </a:rPr>
              <a:t>(target, </a:t>
            </a:r>
            <a:r>
              <a:rPr lang="en-US" dirty="0" err="1">
                <a:solidFill>
                  <a:srgbClr val="7030A0"/>
                </a:solidFill>
              </a:rPr>
              <a:t>editedPerson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748AD51-3DE3-420A-B33C-621D4F0B9374}"/>
              </a:ext>
            </a:extLst>
          </p:cNvPr>
          <p:cNvCxnSpPr>
            <a:cxnSpLocks/>
          </p:cNvCxnSpPr>
          <p:nvPr/>
        </p:nvCxnSpPr>
        <p:spPr>
          <a:xfrm flipV="1">
            <a:off x="8098798" y="3485844"/>
            <a:ext cx="4296474" cy="62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19050">
          <a:noFill/>
        </a:ln>
        <a:effectLst/>
      </a:spPr>
      <a:bodyPr rtlCol="0" anchor="t"/>
      <a:lstStyle>
        <a:defPPr algn="l">
          <a:defRPr sz="1200" b="1" dirty="0">
            <a:solidFill>
              <a:srgbClr val="0070C0"/>
            </a:solidFill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70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Chan Jian Hui</cp:lastModifiedBy>
  <cp:revision>85</cp:revision>
  <cp:lastPrinted>2017-11-13T04:36:24Z</cp:lastPrinted>
  <dcterms:created xsi:type="dcterms:W3CDTF">2016-07-22T14:33:02Z</dcterms:created>
  <dcterms:modified xsi:type="dcterms:W3CDTF">2017-11-13T12:22:17Z</dcterms:modified>
</cp:coreProperties>
</file>