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93591" y="1593511"/>
            <a:ext cx="76431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2606910" y="332021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2383896" y="364896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-990600" y="275350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616927" y="297345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114213" y="280007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50261" y="2886762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607238" y="24066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50261" y="258003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2443587" y="298414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1773137" y="30700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2009185" y="315675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1466015" y="193541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1051576" y="21926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1291560" y="198683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1258167" y="355508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3842307" y="20183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3171857" y="30742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3407905" y="2161287"/>
            <a:ext cx="434402" cy="9996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3842307" y="23413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3407905" y="2484265"/>
            <a:ext cx="434402" cy="6767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3842307" y="26643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3407905" y="2807243"/>
            <a:ext cx="434402" cy="3537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3842307" y="29873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3407905" y="3130220"/>
            <a:ext cx="434402" cy="307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2078886" y="2265352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4882" y="23173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882" y="31849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9671" y="26214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93082" y="1905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5166" y="32239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4817258" y="3212417"/>
            <a:ext cx="1116901" cy="3024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42306" y="3625322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SocialMedia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" name="Elbow Connector 12"/>
          <p:cNvCxnSpPr>
            <a:cxnSpLocks/>
          </p:cNvCxnSpPr>
          <p:nvPr/>
        </p:nvCxnSpPr>
        <p:spPr>
          <a:xfrm flipV="1">
            <a:off x="3625106" y="3363628"/>
            <a:ext cx="1183518" cy="1669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3277219" y="3196494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3836649" y="3934825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3271562" y="3505997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Rectangle 8"/>
          <p:cNvSpPr/>
          <p:nvPr/>
        </p:nvSpPr>
        <p:spPr>
          <a:xfrm>
            <a:off x="3842306" y="4271277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ProfPic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3274305" y="3815708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D898AD76-4400-47ED-8AF6-D2FFE4C48117}"/>
              </a:ext>
            </a:extLst>
          </p:cNvPr>
          <p:cNvCxnSpPr/>
          <p:nvPr/>
        </p:nvCxnSpPr>
        <p:spPr>
          <a:xfrm>
            <a:off x="6178841" y="336285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C8741C7C-F0B2-4267-8963-4868AAADFFC8}"/>
              </a:ext>
            </a:extLst>
          </p:cNvPr>
          <p:cNvSpPr/>
          <p:nvPr/>
        </p:nvSpPr>
        <p:spPr>
          <a:xfrm>
            <a:off x="5942793" y="32677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1C19AF07-1CE5-4A21-8DB0-A3C35CFD0EBB}"/>
              </a:ext>
            </a:extLst>
          </p:cNvPr>
          <p:cNvSpPr/>
          <p:nvPr/>
        </p:nvSpPr>
        <p:spPr>
          <a:xfrm>
            <a:off x="6611972" y="31849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608B7-6325-4BA9-A57C-3185336CF325}"/>
              </a:ext>
            </a:extLst>
          </p:cNvPr>
          <p:cNvSpPr txBox="1"/>
          <p:nvPr/>
        </p:nvSpPr>
        <p:spPr>
          <a:xfrm>
            <a:off x="4608046" y="34140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CA2638-8A38-42DB-A154-BE2CAD23EEE8}"/>
              </a:ext>
            </a:extLst>
          </p:cNvPr>
          <p:cNvSpPr txBox="1"/>
          <p:nvPr/>
        </p:nvSpPr>
        <p:spPr>
          <a:xfrm>
            <a:off x="6395937" y="34521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4" name="Elbow Connector 78">
            <a:extLst>
              <a:ext uri="{FF2B5EF4-FFF2-40B4-BE49-F238E27FC236}">
                <a16:creationId xmlns:a16="http://schemas.microsoft.com/office/drawing/2014/main" id="{28285209-027E-470C-AC09-7940C627EC10}"/>
              </a:ext>
            </a:extLst>
          </p:cNvPr>
          <p:cNvCxnSpPr>
            <a:cxnSpLocks/>
          </p:cNvCxnSpPr>
          <p:nvPr/>
        </p:nvCxnSpPr>
        <p:spPr>
          <a:xfrm flipV="1">
            <a:off x="7320158" y="3163262"/>
            <a:ext cx="270429" cy="22334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7">
            <a:extLst>
              <a:ext uri="{FF2B5EF4-FFF2-40B4-BE49-F238E27FC236}">
                <a16:creationId xmlns:a16="http://schemas.microsoft.com/office/drawing/2014/main" id="{460A6A8B-4269-463D-8439-82DB52EF1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62904" y="3458084"/>
            <a:ext cx="373874" cy="18340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D183108F-8E2D-43A2-9041-340C42C47C0C}"/>
              </a:ext>
            </a:extLst>
          </p:cNvPr>
          <p:cNvSpPr/>
          <p:nvPr/>
        </p:nvSpPr>
        <p:spPr>
          <a:xfrm>
            <a:off x="7604655" y="29734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DAAFC86F-6F66-4059-9784-2243A1BC3AE3}"/>
              </a:ext>
            </a:extLst>
          </p:cNvPr>
          <p:cNvSpPr/>
          <p:nvPr/>
        </p:nvSpPr>
        <p:spPr>
          <a:xfrm>
            <a:off x="7641545" y="35938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>
            <a:extLst>
              <a:ext uri="{FF2B5EF4-FFF2-40B4-BE49-F238E27FC236}">
                <a16:creationId xmlns:a16="http://schemas.microsoft.com/office/drawing/2014/main" id="{3BBF0671-B681-49E9-BA05-D0B9D3FAFF96}"/>
              </a:ext>
            </a:extLst>
          </p:cNvPr>
          <p:cNvSpPr/>
          <p:nvPr/>
        </p:nvSpPr>
        <p:spPr>
          <a:xfrm rot="5400000" flipV="1">
            <a:off x="6573672" y="389020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8AEDEC83-9583-446E-9AF4-4BBB357FCE5F}"/>
              </a:ext>
            </a:extLst>
          </p:cNvPr>
          <p:cNvSpPr/>
          <p:nvPr/>
        </p:nvSpPr>
        <p:spPr>
          <a:xfrm>
            <a:off x="5396595" y="3796319"/>
            <a:ext cx="12083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7C24C5C1-83DA-4A0D-BAE5-3D2329E85623}"/>
              </a:ext>
            </a:extLst>
          </p:cNvPr>
          <p:cNvCxnSpPr/>
          <p:nvPr/>
        </p:nvCxnSpPr>
        <p:spPr>
          <a:xfrm flipV="1">
            <a:off x="6826795" y="35415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Jian Hui</cp:lastModifiedBy>
  <cp:revision>64</cp:revision>
  <dcterms:created xsi:type="dcterms:W3CDTF">2016-07-22T14:33:02Z</dcterms:created>
  <dcterms:modified xsi:type="dcterms:W3CDTF">2017-11-13T12:03:23Z</dcterms:modified>
</cp:coreProperties>
</file>