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4" d="100"/>
          <a:sy n="104" d="100"/>
        </p:scale>
        <p:origin x="1746" y="11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docProps/app.xml><?xml version="1.0" encoding="utf-8"?>
<Properties xmlns="http://schemas.openxmlformats.org/officeDocument/2006/extended-properties" xmlns:vt="http://schemas.openxmlformats.org/officeDocument/2006/docPropsVTypes">
  <TotalTime>902</TotalTime>
  <Words>42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ZhiYuan-PC</cp:lastModifiedBy>
  <cp:revision>70</cp:revision>
  <dcterms:created xsi:type="dcterms:W3CDTF">2016-07-22T14:33:02Z</dcterms:created>
  <dcterms:modified xsi:type="dcterms:W3CDTF">2017-07-11T01:07:35Z</dcterms:modified>
</cp:coreProperties>
</file>