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30/7/2017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8</cp:revision>
  <dcterms:created xsi:type="dcterms:W3CDTF">2017-07-27T00:35:51Z</dcterms:created>
  <dcterms:modified xsi:type="dcterms:W3CDTF">2017-07-30T09:56:49Z</dcterms:modified>
</cp:coreProperties>
</file>