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74"/>
  </p:normalViewPr>
  <p:slideViewPr>
    <p:cSldViewPr snapToGrid="0" snapToObjects="1">
      <p:cViewPr>
        <p:scale>
          <a:sx n="139" d="100"/>
          <a:sy n="139" d="100"/>
        </p:scale>
        <p:origin x="2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6564-7613-164C-BC09-41522244D3D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E0EC-42EF-ED42-885B-650CEA15C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6564-7613-164C-BC09-41522244D3D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E0EC-42EF-ED42-885B-650CEA15C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2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6564-7613-164C-BC09-41522244D3D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E0EC-42EF-ED42-885B-650CEA15C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6564-7613-164C-BC09-41522244D3D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E0EC-42EF-ED42-885B-650CEA15C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6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6564-7613-164C-BC09-41522244D3D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E0EC-42EF-ED42-885B-650CEA15C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2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6564-7613-164C-BC09-41522244D3D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E0EC-42EF-ED42-885B-650CEA15C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7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6564-7613-164C-BC09-41522244D3D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E0EC-42EF-ED42-885B-650CEA15C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6564-7613-164C-BC09-41522244D3D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E0EC-42EF-ED42-885B-650CEA15C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4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6564-7613-164C-BC09-41522244D3D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E0EC-42EF-ED42-885B-650CEA15C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6564-7613-164C-BC09-41522244D3D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E0EC-42EF-ED42-885B-650CEA15C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4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6564-7613-164C-BC09-41522244D3D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E0EC-42EF-ED42-885B-650CEA15C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3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6564-7613-164C-BC09-41522244D3D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BE0EC-42EF-ED42-885B-650CEA15C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6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rot="16200000">
            <a:off x="93160" y="2493916"/>
            <a:ext cx="1322173" cy="43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&lt;&lt;interface&gt;&gt;</a:t>
            </a:r>
          </a:p>
          <a:p>
            <a:pPr algn="ctr"/>
            <a:r>
              <a:rPr lang="en-US" sz="1000" dirty="0" smtClean="0"/>
              <a:t>Model</a:t>
            </a:r>
            <a:endParaRPr lang="en-US" sz="1000" dirty="0"/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 flipV="1">
            <a:off x="-111318" y="2710159"/>
            <a:ext cx="649321" cy="918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01078" y="2719346"/>
            <a:ext cx="31762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angle 10"/>
          <p:cNvSpPr/>
          <p:nvPr/>
        </p:nvSpPr>
        <p:spPr>
          <a:xfrm rot="16200000">
            <a:off x="926972" y="2604052"/>
            <a:ext cx="317624" cy="2305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16200000">
            <a:off x="1073859" y="2503102"/>
            <a:ext cx="1322173" cy="43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ModelManager</a:t>
            </a:r>
            <a:endParaRPr lang="en-US" sz="1000" dirty="0"/>
          </a:p>
        </p:txBody>
      </p:sp>
      <p:sp>
        <p:nvSpPr>
          <p:cNvPr id="13" name="Diamond 12"/>
          <p:cNvSpPr/>
          <p:nvPr/>
        </p:nvSpPr>
        <p:spPr>
          <a:xfrm>
            <a:off x="1951191" y="3093058"/>
            <a:ext cx="317624" cy="214686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1951191" y="2172032"/>
            <a:ext cx="317624" cy="214686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76766" y="2271424"/>
            <a:ext cx="331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68815" y="3199077"/>
            <a:ext cx="331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15979" y="2049073"/>
            <a:ext cx="1322173" cy="432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</a:rPr>
              <a:t>AddressBook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615979" y="2982833"/>
            <a:ext cx="1322173" cy="43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UserPref</a:t>
            </a:r>
            <a:endParaRPr lang="en-US" sz="1000" dirty="0"/>
          </a:p>
        </p:txBody>
      </p:sp>
      <p:sp>
        <p:nvSpPr>
          <p:cNvPr id="20" name="Triangle 19"/>
          <p:cNvSpPr/>
          <p:nvPr/>
        </p:nvSpPr>
        <p:spPr>
          <a:xfrm>
            <a:off x="3118253" y="1527832"/>
            <a:ext cx="317624" cy="230588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8" idx="0"/>
          </p:cNvCxnSpPr>
          <p:nvPr/>
        </p:nvCxnSpPr>
        <p:spPr>
          <a:xfrm>
            <a:off x="3277065" y="1773141"/>
            <a:ext cx="1" cy="27593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565423" y="1080624"/>
            <a:ext cx="1423284" cy="432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&lt;&lt;interface&gt;&gt;</a:t>
            </a:r>
          </a:p>
          <a:p>
            <a:pPr algn="ctr"/>
            <a:r>
              <a:rPr lang="en-US" sz="1000" dirty="0" err="1" smtClean="0">
                <a:solidFill>
                  <a:schemeClr val="accent1"/>
                </a:solidFill>
              </a:rPr>
              <a:t>ReadOnlyAddressBook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26" name="Diamond 25"/>
          <p:cNvSpPr/>
          <p:nvPr/>
        </p:nvSpPr>
        <p:spPr>
          <a:xfrm>
            <a:off x="3949378" y="2157973"/>
            <a:ext cx="317624" cy="214686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4274953" y="1765190"/>
            <a:ext cx="503781" cy="492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4277365" y="2257365"/>
            <a:ext cx="508686" cy="468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788313" y="1527832"/>
            <a:ext cx="1322173" cy="432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</a:rPr>
              <a:t>UniqueLecturerList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796414" y="2503101"/>
            <a:ext cx="1322173" cy="432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</a:rPr>
              <a:t>UniqueLessonList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34" name="Diamond 33"/>
          <p:cNvSpPr/>
          <p:nvPr/>
        </p:nvSpPr>
        <p:spPr>
          <a:xfrm rot="16200000">
            <a:off x="5290587" y="1246956"/>
            <a:ext cx="317624" cy="214686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/>
          <p:nvPr/>
        </p:nvCxnSpPr>
        <p:spPr>
          <a:xfrm flipV="1">
            <a:off x="5449399" y="1010354"/>
            <a:ext cx="251686" cy="185134"/>
          </a:xfrm>
          <a:prstGeom prst="bentConnector3">
            <a:avLst>
              <a:gd name="adj1" fmla="val -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701085" y="884287"/>
            <a:ext cx="689636" cy="2521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Lecturer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641971" y="2493915"/>
            <a:ext cx="661087" cy="432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accent1"/>
                </a:solidFill>
              </a:rPr>
              <a:t>Lesson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41" name="Diamond 40"/>
          <p:cNvSpPr/>
          <p:nvPr/>
        </p:nvSpPr>
        <p:spPr>
          <a:xfrm>
            <a:off x="6118587" y="2601044"/>
            <a:ext cx="317624" cy="214686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40" idx="1"/>
          </p:cNvCxnSpPr>
          <p:nvPr/>
        </p:nvCxnSpPr>
        <p:spPr>
          <a:xfrm>
            <a:off x="6436211" y="2706802"/>
            <a:ext cx="205760" cy="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0" idx="2"/>
          </p:cNvCxnSpPr>
          <p:nvPr/>
        </p:nvCxnSpPr>
        <p:spPr>
          <a:xfrm rot="5400000">
            <a:off x="6314910" y="3047703"/>
            <a:ext cx="778906" cy="536304"/>
          </a:xfrm>
          <a:prstGeom prst="bentConnector3">
            <a:avLst>
              <a:gd name="adj1" fmla="val 100021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riangle 48"/>
          <p:cNvSpPr/>
          <p:nvPr/>
        </p:nvSpPr>
        <p:spPr>
          <a:xfrm rot="16200000">
            <a:off x="6162105" y="3590014"/>
            <a:ext cx="317624" cy="2305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4882944" y="3489063"/>
            <a:ext cx="1322173" cy="432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&lt;&lt;interface&gt;&gt;</a:t>
            </a:r>
          </a:p>
          <a:p>
            <a:pPr algn="ctr"/>
            <a:r>
              <a:rPr lang="en-US" sz="1000" dirty="0" err="1" smtClean="0">
                <a:solidFill>
                  <a:schemeClr val="accent1"/>
                </a:solidFill>
              </a:rPr>
              <a:t>ReadOnlyLesson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57615" y="4229859"/>
            <a:ext cx="1322173" cy="432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&lt;&lt;interface&gt;&gt;</a:t>
            </a:r>
          </a:p>
          <a:p>
            <a:pPr algn="ctr"/>
            <a:r>
              <a:rPr lang="en-US" sz="1000" dirty="0" err="1" smtClean="0">
                <a:solidFill>
                  <a:schemeClr val="accent1"/>
                </a:solidFill>
              </a:rPr>
              <a:t>ObservableList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53" name="Elbow Connector 52"/>
          <p:cNvCxnSpPr>
            <a:stCxn id="4" idx="1"/>
            <a:endCxn id="51" idx="1"/>
          </p:cNvCxnSpPr>
          <p:nvPr/>
        </p:nvCxnSpPr>
        <p:spPr>
          <a:xfrm rot="16200000" flipH="1">
            <a:off x="268503" y="3856990"/>
            <a:ext cx="1074857" cy="103368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2" idx="1"/>
          </p:cNvCxnSpPr>
          <p:nvPr/>
        </p:nvCxnSpPr>
        <p:spPr>
          <a:xfrm rot="5400000" flipH="1" flipV="1">
            <a:off x="4231089" y="439444"/>
            <a:ext cx="444844" cy="5437131"/>
          </a:xfrm>
          <a:prstGeom prst="bentConnector4">
            <a:avLst>
              <a:gd name="adj1" fmla="val -160423"/>
              <a:gd name="adj2" fmla="val 99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0" idx="0"/>
            <a:endCxn id="32" idx="3"/>
          </p:cNvCxnSpPr>
          <p:nvPr/>
        </p:nvCxnSpPr>
        <p:spPr>
          <a:xfrm rot="16200000" flipV="1">
            <a:off x="6166582" y="1687981"/>
            <a:ext cx="749839" cy="862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iamond 63"/>
          <p:cNvSpPr/>
          <p:nvPr/>
        </p:nvSpPr>
        <p:spPr>
          <a:xfrm>
            <a:off x="7305263" y="2607409"/>
            <a:ext cx="317624" cy="214686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7630838" y="2708021"/>
            <a:ext cx="351620" cy="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 flipH="1" flipV="1">
            <a:off x="7730536" y="2462830"/>
            <a:ext cx="328034" cy="175810"/>
          </a:xfrm>
          <a:prstGeom prst="bentConnector3">
            <a:avLst>
              <a:gd name="adj1" fmla="val 100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16200000" flipH="1">
            <a:off x="7701425" y="2812025"/>
            <a:ext cx="386256" cy="175810"/>
          </a:xfrm>
          <a:prstGeom prst="bentConnector3">
            <a:avLst>
              <a:gd name="adj1" fmla="val 101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16200000" flipH="1">
            <a:off x="7701425" y="3196755"/>
            <a:ext cx="386256" cy="175810"/>
          </a:xfrm>
          <a:prstGeom prst="bentConnector3">
            <a:avLst>
              <a:gd name="adj1" fmla="val 101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7986063" y="2267625"/>
            <a:ext cx="830527" cy="2521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Code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7986063" y="2612538"/>
            <a:ext cx="830527" cy="2521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</a:rPr>
              <a:t>ClassType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986063" y="2985342"/>
            <a:ext cx="830527" cy="2521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Group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994014" y="3374048"/>
            <a:ext cx="830527" cy="2521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Location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982457" y="3748986"/>
            <a:ext cx="830527" cy="2521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</a:rPr>
              <a:t>TimeSlot</a:t>
            </a:r>
            <a:endParaRPr lang="en-US" sz="1000" dirty="0" smtClean="0">
              <a:solidFill>
                <a:schemeClr val="accent1"/>
              </a:solidFill>
            </a:endParaRPr>
          </a:p>
        </p:txBody>
      </p:sp>
      <p:cxnSp>
        <p:nvCxnSpPr>
          <p:cNvPr id="80" name="Elbow Connector 79"/>
          <p:cNvCxnSpPr/>
          <p:nvPr/>
        </p:nvCxnSpPr>
        <p:spPr>
          <a:xfrm rot="16200000" flipH="1">
            <a:off x="7702043" y="3589436"/>
            <a:ext cx="386256" cy="175810"/>
          </a:xfrm>
          <a:prstGeom prst="bentConnector3">
            <a:avLst>
              <a:gd name="adj1" fmla="val 101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348190" y="2053150"/>
            <a:ext cx="219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</a:rPr>
              <a:t>1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53093" y="3200973"/>
            <a:ext cx="219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</a:rPr>
              <a:t>1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974842" y="2893585"/>
            <a:ext cx="219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</a:rPr>
              <a:t>1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57853" y="1739510"/>
            <a:ext cx="219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</a:rPr>
              <a:t>1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92452" y="1563773"/>
            <a:ext cx="219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</a:rPr>
              <a:t>1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502880" y="2710220"/>
            <a:ext cx="219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</a:rPr>
              <a:t>1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481539" y="779796"/>
            <a:ext cx="219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</a:rPr>
              <a:t>1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11246" y="2712826"/>
            <a:ext cx="219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*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16200000">
            <a:off x="6904104" y="3226525"/>
            <a:ext cx="767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</a:rPr>
              <a:t>f</a:t>
            </a:r>
            <a:r>
              <a:rPr lang="en-US" sz="1000" smtClean="0">
                <a:solidFill>
                  <a:schemeClr val="accent1"/>
                </a:solidFill>
              </a:rPr>
              <a:t>iltered list</a:t>
            </a:r>
            <a:endParaRPr 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Chew</dc:creator>
  <cp:lastModifiedBy>Daniel Chew</cp:lastModifiedBy>
  <cp:revision>4</cp:revision>
  <dcterms:created xsi:type="dcterms:W3CDTF">2017-10-22T10:08:09Z</dcterms:created>
  <dcterms:modified xsi:type="dcterms:W3CDTF">2017-10-22T10:37:56Z</dcterms:modified>
</cp:coreProperties>
</file>