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50" d="100"/>
          <a:sy n="150" d="100"/>
        </p:scale>
        <p:origin x="2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965-BCAC-4E4F-B7ED-30FE80EFB038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1DA1-273B-4244-940F-8ECD7019E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965-BCAC-4E4F-B7ED-30FE80EFB038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1DA1-273B-4244-940F-8ECD7019E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8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965-BCAC-4E4F-B7ED-30FE80EFB038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1DA1-273B-4244-940F-8ECD7019E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965-BCAC-4E4F-B7ED-30FE80EFB038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1DA1-273B-4244-940F-8ECD7019E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6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965-BCAC-4E4F-B7ED-30FE80EFB038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1DA1-273B-4244-940F-8ECD7019E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965-BCAC-4E4F-B7ED-30FE80EFB038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1DA1-273B-4244-940F-8ECD7019E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9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965-BCAC-4E4F-B7ED-30FE80EFB038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1DA1-273B-4244-940F-8ECD7019E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3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965-BCAC-4E4F-B7ED-30FE80EFB038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1DA1-273B-4244-940F-8ECD7019E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2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965-BCAC-4E4F-B7ED-30FE80EFB038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1DA1-273B-4244-940F-8ECD7019E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7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965-BCAC-4E4F-B7ED-30FE80EFB038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1DA1-273B-4244-940F-8ECD7019E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4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965-BCAC-4E4F-B7ED-30FE80EFB038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1DA1-273B-4244-940F-8ECD7019E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0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38965-BCAC-4E4F-B7ED-30FE80EFB038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41DA1-273B-4244-940F-8ECD7019E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8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29267" y="413037"/>
            <a:ext cx="1532237" cy="667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UiManager</a:t>
            </a:r>
            <a:endParaRPr lang="en-US" sz="1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95385" y="1080300"/>
            <a:ext cx="0" cy="65490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329267" y="1735209"/>
            <a:ext cx="1532237" cy="667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MainWindow</a:t>
            </a:r>
            <a:endParaRPr lang="en-US" sz="1000" dirty="0"/>
          </a:p>
        </p:txBody>
      </p:sp>
      <p:sp>
        <p:nvSpPr>
          <p:cNvPr id="12" name="Diamond 11"/>
          <p:cNvSpPr/>
          <p:nvPr/>
        </p:nvSpPr>
        <p:spPr>
          <a:xfrm>
            <a:off x="1583265" y="2402473"/>
            <a:ext cx="266586" cy="264527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1814954" y="2563111"/>
            <a:ext cx="391527" cy="597013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1814953" y="2954638"/>
            <a:ext cx="391527" cy="597013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1814953" y="3345019"/>
            <a:ext cx="391527" cy="597013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H="1">
            <a:off x="1814952" y="3735399"/>
            <a:ext cx="391527" cy="597013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1814949" y="4124400"/>
            <a:ext cx="391527" cy="597013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09217" y="2889879"/>
            <a:ext cx="1068983" cy="3518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CommandBox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2309217" y="3281405"/>
            <a:ext cx="1068983" cy="3518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ResultDisplay</a:t>
            </a:r>
            <a:endParaRPr lang="en-US" sz="1000" dirty="0"/>
          </a:p>
        </p:txBody>
      </p:sp>
      <p:sp>
        <p:nvSpPr>
          <p:cNvPr id="25" name="Rounded Rectangle 24"/>
          <p:cNvSpPr/>
          <p:nvPr/>
        </p:nvSpPr>
        <p:spPr>
          <a:xfrm>
            <a:off x="2309216" y="3667581"/>
            <a:ext cx="1068984" cy="3518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LessonListPanel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9216" y="4048414"/>
            <a:ext cx="1068984" cy="3518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Timetable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9216" y="4445816"/>
            <a:ext cx="1068984" cy="3518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BrowserPanel</a:t>
            </a:r>
            <a:endParaRPr lang="en-US" sz="1000" dirty="0"/>
          </a:p>
        </p:txBody>
      </p:sp>
      <p:cxnSp>
        <p:nvCxnSpPr>
          <p:cNvPr id="28" name="Elbow Connector 27"/>
          <p:cNvCxnSpPr/>
          <p:nvPr/>
        </p:nvCxnSpPr>
        <p:spPr>
          <a:xfrm rot="16200000" flipH="1">
            <a:off x="1814946" y="4514780"/>
            <a:ext cx="391527" cy="597013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309216" y="4843218"/>
            <a:ext cx="1068984" cy="3518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StatusBarFooter</a:t>
            </a:r>
            <a:endParaRPr lang="en-US" sz="1000" dirty="0"/>
          </a:p>
        </p:txBody>
      </p:sp>
      <p:cxnSp>
        <p:nvCxnSpPr>
          <p:cNvPr id="30" name="Elbow Connector 29"/>
          <p:cNvCxnSpPr/>
          <p:nvPr/>
        </p:nvCxnSpPr>
        <p:spPr>
          <a:xfrm rot="16200000" flipH="1">
            <a:off x="233970" y="3641918"/>
            <a:ext cx="3104537" cy="618297"/>
          </a:xfrm>
          <a:prstGeom prst="bentConnector3">
            <a:avLst>
              <a:gd name="adj1" fmla="val 99908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115449" y="5327431"/>
            <a:ext cx="907151" cy="3518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HelpWindow</a:t>
            </a:r>
            <a:endParaRPr lang="en-US" sz="1000" dirty="0"/>
          </a:p>
        </p:txBody>
      </p:sp>
      <p:cxnSp>
        <p:nvCxnSpPr>
          <p:cNvPr id="40" name="Elbow Connector 39"/>
          <p:cNvCxnSpPr>
            <a:stCxn id="4" idx="1"/>
          </p:cNvCxnSpPr>
          <p:nvPr/>
        </p:nvCxnSpPr>
        <p:spPr>
          <a:xfrm rot="10800000" flipV="1">
            <a:off x="855133" y="746668"/>
            <a:ext cx="474134" cy="658797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riangle 40"/>
          <p:cNvSpPr/>
          <p:nvPr/>
        </p:nvSpPr>
        <p:spPr>
          <a:xfrm rot="10800000">
            <a:off x="732365" y="1405465"/>
            <a:ext cx="262467" cy="21166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 rot="16200000">
            <a:off x="331801" y="1957458"/>
            <a:ext cx="1063597" cy="3829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&lt;&lt;interface&gt;&gt;</a:t>
            </a:r>
          </a:p>
          <a:p>
            <a:pPr algn="ctr"/>
            <a:r>
              <a:rPr lang="en-US" sz="1000" dirty="0" err="1" smtClean="0"/>
              <a:t>Ui</a:t>
            </a:r>
            <a:endParaRPr lang="en-US" sz="1000" dirty="0"/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3378200" y="1743676"/>
            <a:ext cx="1617133" cy="1330574"/>
          </a:xfrm>
          <a:prstGeom prst="bentConnector3">
            <a:avLst>
              <a:gd name="adj1" fmla="val 99738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flipV="1">
            <a:off x="3378200" y="3078431"/>
            <a:ext cx="1617133" cy="385053"/>
          </a:xfrm>
          <a:prstGeom prst="bentConnector3">
            <a:avLst>
              <a:gd name="adj1" fmla="val 99738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3378200" y="3456322"/>
            <a:ext cx="1617133" cy="385053"/>
          </a:xfrm>
          <a:prstGeom prst="bentConnector3">
            <a:avLst>
              <a:gd name="adj1" fmla="val 99738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flipV="1">
            <a:off x="3378200" y="3818577"/>
            <a:ext cx="1617133" cy="385053"/>
          </a:xfrm>
          <a:prstGeom prst="bentConnector3">
            <a:avLst>
              <a:gd name="adj1" fmla="val 99738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flipV="1">
            <a:off x="3378200" y="4205036"/>
            <a:ext cx="1617133" cy="385053"/>
          </a:xfrm>
          <a:prstGeom prst="bentConnector3">
            <a:avLst>
              <a:gd name="adj1" fmla="val 99738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flipV="1">
            <a:off x="3378200" y="4603308"/>
            <a:ext cx="1617133" cy="385053"/>
          </a:xfrm>
          <a:prstGeom prst="bentConnector3">
            <a:avLst>
              <a:gd name="adj1" fmla="val 99738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1" idx="3"/>
          </p:cNvCxnSpPr>
          <p:nvPr/>
        </p:nvCxnSpPr>
        <p:spPr>
          <a:xfrm>
            <a:off x="2861504" y="2068841"/>
            <a:ext cx="213382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angle 62"/>
          <p:cNvSpPr/>
          <p:nvPr/>
        </p:nvSpPr>
        <p:spPr>
          <a:xfrm>
            <a:off x="4864099" y="1522058"/>
            <a:ext cx="262467" cy="21166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4455640" y="1082157"/>
            <a:ext cx="1079383" cy="4332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{abstract}</a:t>
            </a:r>
          </a:p>
          <a:p>
            <a:pPr algn="ctr"/>
            <a:r>
              <a:rPr lang="en-US" sz="1000" dirty="0" err="1" smtClean="0"/>
              <a:t>UiPart</a:t>
            </a:r>
            <a:endParaRPr lang="en-US" sz="1000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3378200" y="3939435"/>
            <a:ext cx="2514600" cy="5343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5892800" y="3722789"/>
            <a:ext cx="1079383" cy="4332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LessonListCard</a:t>
            </a:r>
            <a:endParaRPr lang="en-US" sz="1000" dirty="0"/>
          </a:p>
        </p:txBody>
      </p:sp>
      <p:cxnSp>
        <p:nvCxnSpPr>
          <p:cNvPr id="68" name="Elbow Connector 67"/>
          <p:cNvCxnSpPr/>
          <p:nvPr/>
        </p:nvCxnSpPr>
        <p:spPr>
          <a:xfrm flipV="1">
            <a:off x="3014133" y="4993113"/>
            <a:ext cx="1972731" cy="504240"/>
          </a:xfrm>
          <a:prstGeom prst="bentConnector3">
            <a:avLst>
              <a:gd name="adj1" fmla="val 100215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6034552" y="4153495"/>
            <a:ext cx="1195981" cy="43659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 rot="16200000">
            <a:off x="6890208" y="4374230"/>
            <a:ext cx="1063597" cy="38294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Model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 rot="16200000">
            <a:off x="6149376" y="1216625"/>
            <a:ext cx="2545264" cy="38294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Logic</a:t>
            </a:r>
            <a:endParaRPr lang="en-US" sz="1000" dirty="0"/>
          </a:p>
        </p:txBody>
      </p:sp>
      <p:cxnSp>
        <p:nvCxnSpPr>
          <p:cNvPr id="76" name="Elbow Connector 75"/>
          <p:cNvCxnSpPr/>
          <p:nvPr/>
        </p:nvCxnSpPr>
        <p:spPr>
          <a:xfrm rot="5400000" flipH="1" flipV="1">
            <a:off x="4828473" y="479352"/>
            <a:ext cx="417297" cy="4386824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 rot="5400000" flipH="1" flipV="1">
            <a:off x="4583441" y="-2242521"/>
            <a:ext cx="159037" cy="5135147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-192248" y="2145041"/>
            <a:ext cx="864374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5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Chew</dc:creator>
  <cp:lastModifiedBy>Daniel Chew</cp:lastModifiedBy>
  <cp:revision>4</cp:revision>
  <dcterms:created xsi:type="dcterms:W3CDTF">2017-10-22T09:32:39Z</dcterms:created>
  <dcterms:modified xsi:type="dcterms:W3CDTF">2017-10-22T10:00:34Z</dcterms:modified>
</cp:coreProperties>
</file>