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22670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69598"/>
            <a:ext cx="434402" cy="66529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5496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692576"/>
            <a:ext cx="434402" cy="3423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8726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3015554"/>
            <a:ext cx="434402" cy="193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1956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3036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2397" y="35242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Homepage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>
            <a:endCxn id="55" idx="1"/>
          </p:cNvCxnSpPr>
          <p:nvPr/>
        </p:nvCxnSpPr>
        <p:spPr>
          <a:xfrm rot="16200000" flipH="1">
            <a:off x="7126543" y="3081255"/>
            <a:ext cx="954506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CBB127FA-8322-4BE8-9F42-C77A8CA0C998}"/>
              </a:ext>
            </a:extLst>
          </p:cNvPr>
          <p:cNvSpPr/>
          <p:nvPr/>
        </p:nvSpPr>
        <p:spPr>
          <a:xfrm>
            <a:off x="7721701" y="38471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71806520-8571-4AF7-93D0-7E6C0BA901AC}"/>
              </a:ext>
            </a:extLst>
          </p:cNvPr>
          <p:cNvSpPr/>
          <p:nvPr/>
        </p:nvSpPr>
        <p:spPr>
          <a:xfrm>
            <a:off x="7721701" y="41701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Avatar</a:t>
            </a:r>
          </a:p>
        </p:txBody>
      </p:sp>
      <p:cxnSp>
        <p:nvCxnSpPr>
          <p:cNvPr id="90" name="Elbow Connector 72">
            <a:extLst>
              <a:ext uri="{FF2B5EF4-FFF2-40B4-BE49-F238E27FC236}">
                <a16:creationId xmlns:a16="http://schemas.microsoft.com/office/drawing/2014/main" id="{DAC7286F-917B-4E7B-A027-91B6BAC3D7DC}"/>
              </a:ext>
            </a:extLst>
          </p:cNvPr>
          <p:cNvCxnSpPr/>
          <p:nvPr/>
        </p:nvCxnSpPr>
        <p:spPr>
          <a:xfrm rot="16200000" flipH="1">
            <a:off x="7127882" y="3411280"/>
            <a:ext cx="954506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72">
            <a:extLst>
              <a:ext uri="{FF2B5EF4-FFF2-40B4-BE49-F238E27FC236}">
                <a16:creationId xmlns:a16="http://schemas.microsoft.com/office/drawing/2014/main" id="{B45A2DC0-EA09-471D-96EA-29822DB47BD0}"/>
              </a:ext>
            </a:extLst>
          </p:cNvPr>
          <p:cNvCxnSpPr/>
          <p:nvPr/>
        </p:nvCxnSpPr>
        <p:spPr>
          <a:xfrm rot="16200000" flipH="1">
            <a:off x="7122561" y="3706935"/>
            <a:ext cx="954506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Lau Kar Rui</cp:lastModifiedBy>
  <cp:revision>63</cp:revision>
  <dcterms:created xsi:type="dcterms:W3CDTF">2016-07-22T14:33:02Z</dcterms:created>
  <dcterms:modified xsi:type="dcterms:W3CDTF">2017-11-11T09:59:01Z</dcterms:modified>
</cp:coreProperties>
</file>