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1C7F-2D8F-4361-8595-891ED8F80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94969-41A3-4C49-974A-DD8A69E72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B45FD-4DE5-4255-9F59-5FFD0A9E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11/11/2017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A557-4DD6-4621-A408-B9A23EA2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4115-AFC3-444C-8CFB-B5100A50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94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AC1A-08BC-46E9-8134-C020ACD5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36CF6-6E19-46AF-9410-FA82DB6B1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1FFA4-ECD9-4F4A-9C30-39F5C85C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11/11/2017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7EAFA-41EC-429C-ACFE-BB85B223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E206D-22C9-437D-8106-B7E3579A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85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F5C9A-7A37-4DAD-88C4-8A32691B0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A722B-CB9F-4586-826A-F1478EB32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3AA6-049A-4588-B839-9DCF6FFB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11/11/2017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5410C-0784-43ED-861A-9AC0A597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6E8C-4F23-485C-ABA3-6D37714E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460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2D95-73BF-4EAB-BDA0-3F9CF842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95DB-555E-48C8-B114-5C84421F1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69C7-295A-4204-B78A-BAC07282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11/11/2017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F519B-FB4C-4323-A46E-0DA6F3BA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36D55-AA6E-42BB-97DF-4E8D0DA9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256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A209-EA02-47EA-972F-FC7592E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53CC-715C-41B9-98B9-127C9E3A7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32393-71BF-4EFB-A01A-1164F676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11/11/2017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EA652-38B3-4263-89AE-B7C9BE89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87620-5FAF-4BE7-8BEF-96B593BC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0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B126-C193-41F1-B5FF-CCA3E4D0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758F-9CB2-4543-8270-40C35347F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EC503-EFC2-46D0-A212-41963AC3E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323D7-599C-43FB-B0DB-FB038B4F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11/11/2017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CF270-2035-4F53-B7C3-B9ABD9CB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1914B-9A94-497C-8875-AADB29DA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76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C3B0-0701-43AE-A8D6-1765E5A9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7D156-D767-4071-BCDC-926B566AB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DCD7A-7A2B-4219-A813-73373518D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4B6AB-F457-4B7A-929F-5C1F3A810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35513-1E08-4865-B9AD-57F94828D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0B7A6-05E6-42FD-964A-428931BA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11/11/2017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04F15-6495-4183-99DE-8DEDBEF7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4C351-D2AE-4F4F-ABAE-7C28A13F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40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4E47-A092-4A88-88CC-E1A8A66C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BF41F-A185-4A41-8824-E2461B79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11/11/2017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757EB-CFD2-4E80-ADDA-48DB4A6B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7D50A-0FFF-453C-BB38-D352873E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094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0768E-2ACD-4696-8E39-C09E0228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11/11/2017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F1E43-34EA-41B6-949A-FDC592C5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47670-1E2C-4C9E-A28C-742B13F4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438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880F-469C-4374-90B0-01472922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1C68-C9F1-47CF-BBF9-65B148B76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BC86D-68BB-48D6-87B2-09C43D015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5D5E-1396-472A-B00E-C3D6FCED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11/11/2017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219A4-1205-4D3B-A1CD-2D637103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A5C2F-EF16-4257-9299-C02793B7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53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A2CE-41FF-4C1B-8F26-955701E2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BD3A4-1111-4140-8EEC-C67764D34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2ED54-1119-4C64-B51B-3D2DAEAA2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7040C-923B-41D3-820D-616E3C64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E95-9158-4120-AF64-670BA59D47FF}" type="datetimeFigureOut">
              <a:rPr lang="en-SG" smtClean="0"/>
              <a:t>11/11/2017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118DF-9E80-4213-BE4F-6DA0B491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3B499-59F3-444A-AA36-3E0C81EE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05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BAA29-652F-49E9-A219-A1385817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7C060-BEE8-48AA-96C9-542B750FA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A9154-1B17-4E46-8D26-4F6432BC2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CE95-9158-4120-AF64-670BA59D47FF}" type="datetimeFigureOut">
              <a:rPr lang="en-SG" smtClean="0"/>
              <a:t>11/11/2017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C08D2-2C72-4896-9DFD-E006EE71B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9D9E-A4F3-494B-A589-3590EB54D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CFF3F-F188-498D-9CCD-6253D5861C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386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65">
            <a:extLst>
              <a:ext uri="{FF2B5EF4-FFF2-40B4-BE49-F238E27FC236}">
                <a16:creationId xmlns:a16="http://schemas.microsoft.com/office/drawing/2014/main" id="{B36802E2-7136-48B1-949A-D55D4514740A}"/>
              </a:ext>
            </a:extLst>
          </p:cNvPr>
          <p:cNvSpPr/>
          <p:nvPr/>
        </p:nvSpPr>
        <p:spPr>
          <a:xfrm>
            <a:off x="478173" y="260059"/>
            <a:ext cx="10628852" cy="583873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C5AF58DF-289F-4556-8349-84FB922F2A09}"/>
              </a:ext>
            </a:extLst>
          </p:cNvPr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5AAC6F-C0B8-4C33-856F-387102D25905}"/>
              </a:ext>
            </a:extLst>
          </p:cNvPr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3AFC6DE-B596-4BE0-AF53-65AE0FCB581F}"/>
              </a:ext>
            </a:extLst>
          </p:cNvPr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93D82F9F-06A4-439E-8C9A-D378DF27A1CF}"/>
              </a:ext>
            </a:extLst>
          </p:cNvPr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C5CB48-CA21-46E1-8953-35E041E6896E}"/>
              </a:ext>
            </a:extLst>
          </p:cNvPr>
          <p:cNvCxnSpPr>
            <a:cxnSpLocks/>
          </p:cNvCxnSpPr>
          <p:nvPr/>
        </p:nvCxnSpPr>
        <p:spPr>
          <a:xfrm flipH="1">
            <a:off x="4035412" y="907617"/>
            <a:ext cx="15176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D77A019-056A-40F0-B2AE-4C5CD6E097AA}"/>
              </a:ext>
            </a:extLst>
          </p:cNvPr>
          <p:cNvSpPr/>
          <p:nvPr/>
        </p:nvSpPr>
        <p:spPr>
          <a:xfrm>
            <a:off x="3978579" y="1365809"/>
            <a:ext cx="212733" cy="19478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5D4825-8E2F-48B5-9BB9-20F1B60A8A34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5587408" y="1701784"/>
            <a:ext cx="0" cy="361683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30C97-6A9D-4B6F-AE8A-0711F7CC53F7}"/>
              </a:ext>
            </a:extLst>
          </p:cNvPr>
          <p:cNvSpPr/>
          <p:nvPr/>
        </p:nvSpPr>
        <p:spPr>
          <a:xfrm>
            <a:off x="5523515" y="1701784"/>
            <a:ext cx="127785" cy="17800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3F4411-9BD5-4A41-8BA2-C24AC1F2ACE4}"/>
              </a:ext>
            </a:extLst>
          </p:cNvPr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9B030C-E8D7-46F8-8E38-6F238BCF664E}"/>
              </a:ext>
            </a:extLst>
          </p:cNvPr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693D0A-E0B2-46A1-89A2-41C33B084389}"/>
              </a:ext>
            </a:extLst>
          </p:cNvPr>
          <p:cNvCxnSpPr>
            <a:cxnSpLocks/>
          </p:cNvCxnSpPr>
          <p:nvPr/>
        </p:nvCxnSpPr>
        <p:spPr>
          <a:xfrm>
            <a:off x="5651300" y="2348890"/>
            <a:ext cx="143938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319E08-D7AF-4BA1-ACE2-F5A20C6B7D15}"/>
              </a:ext>
            </a:extLst>
          </p:cNvPr>
          <p:cNvCxnSpPr>
            <a:cxnSpLocks/>
          </p:cNvCxnSpPr>
          <p:nvPr/>
        </p:nvCxnSpPr>
        <p:spPr>
          <a:xfrm>
            <a:off x="1689053" y="3215779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D3C778-0780-4724-B012-33AEEBE4FADC}"/>
              </a:ext>
            </a:extLst>
          </p:cNvPr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A33989-AAFE-4C2D-B969-15C8977688D6}"/>
              </a:ext>
            </a:extLst>
          </p:cNvPr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parseCommand</a:t>
            </a:r>
            <a:r>
              <a:rPr lang="en-US" dirty="0"/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360EAF-64AD-489E-A167-E4D7709E1A6C}"/>
              </a:ext>
            </a:extLst>
          </p:cNvPr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F98D7C-0235-44A5-8728-CD22B8D10301}"/>
              </a:ext>
            </a:extLst>
          </p:cNvPr>
          <p:cNvSpPr txBox="1"/>
          <p:nvPr/>
        </p:nvSpPr>
        <p:spPr>
          <a:xfrm>
            <a:off x="5453597" y="5169680"/>
            <a:ext cx="311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B288D3DB-EBF8-4AA0-94F4-3595A94B9D92}"/>
              </a:ext>
            </a:extLst>
          </p:cNvPr>
          <p:cNvSpPr/>
          <p:nvPr/>
        </p:nvSpPr>
        <p:spPr>
          <a:xfrm>
            <a:off x="5035976" y="1106150"/>
            <a:ext cx="1188391" cy="61565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:</a:t>
            </a:r>
            <a:r>
              <a:rPr lang="en-US" sz="1100" dirty="0" err="1">
                <a:solidFill>
                  <a:schemeClr val="bg1"/>
                </a:solidFill>
              </a:rPr>
              <a:t>FindPersonsWithTagsCommand</a:t>
            </a:r>
            <a:endParaRPr lang="en-US" sz="1100" dirty="0">
              <a:solidFill>
                <a:schemeClr val="bg1"/>
              </a:solidFill>
            </a:endParaRP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Parser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A358DB-3E4C-4FB0-83CD-68A709EB65F3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2D2B689-9D6A-4953-84A5-437E5F9C20B9}"/>
              </a:ext>
            </a:extLst>
          </p:cNvPr>
          <p:cNvCxnSpPr/>
          <p:nvPr/>
        </p:nvCxnSpPr>
        <p:spPr>
          <a:xfrm flipV="1">
            <a:off x="5664240" y="1861939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62">
            <a:extLst>
              <a:ext uri="{FF2B5EF4-FFF2-40B4-BE49-F238E27FC236}">
                <a16:creationId xmlns:a16="http://schemas.microsoft.com/office/drawing/2014/main" id="{8737D366-5982-44E0-8EDC-1CDDAB742756}"/>
              </a:ext>
            </a:extLst>
          </p:cNvPr>
          <p:cNvSpPr/>
          <p:nvPr/>
        </p:nvSpPr>
        <p:spPr>
          <a:xfrm>
            <a:off x="6615560" y="1472284"/>
            <a:ext cx="1188391" cy="61565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:</a:t>
            </a:r>
            <a:r>
              <a:rPr lang="en-SG" sz="1100" dirty="0" err="1">
                <a:solidFill>
                  <a:schemeClr val="bg1"/>
                </a:solidFill>
              </a:rPr>
              <a:t>PersonContains</a:t>
            </a:r>
            <a:endParaRPr lang="en-SG" sz="1100" dirty="0">
              <a:solidFill>
                <a:schemeClr val="bg1"/>
              </a:solidFill>
            </a:endParaRPr>
          </a:p>
          <a:p>
            <a:pPr algn="ctr"/>
            <a:r>
              <a:rPr lang="en-SG" sz="1100" dirty="0" err="1">
                <a:solidFill>
                  <a:schemeClr val="bg1"/>
                </a:solidFill>
              </a:rPr>
              <a:t>TagsPredicate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213C30-C5A1-4361-928A-C441FEAB458B}"/>
              </a:ext>
            </a:extLst>
          </p:cNvPr>
          <p:cNvSpPr/>
          <p:nvPr/>
        </p:nvSpPr>
        <p:spPr>
          <a:xfrm>
            <a:off x="7082068" y="2099309"/>
            <a:ext cx="169083" cy="3164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F54512B-AC76-44A3-A649-9C91DD66EB68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7166609" y="2415730"/>
            <a:ext cx="1" cy="28847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D346BC3-E50F-4457-A04B-32236A5977AE}"/>
              </a:ext>
            </a:extLst>
          </p:cNvPr>
          <p:cNvCxnSpPr>
            <a:cxnSpLocks/>
          </p:cNvCxnSpPr>
          <p:nvPr/>
        </p:nvCxnSpPr>
        <p:spPr>
          <a:xfrm>
            <a:off x="4191312" y="3087584"/>
            <a:ext cx="127550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6B5662D-F676-47C3-ABA1-538F1518AD70}"/>
              </a:ext>
            </a:extLst>
          </p:cNvPr>
          <p:cNvCxnSpPr>
            <a:cxnSpLocks/>
          </p:cNvCxnSpPr>
          <p:nvPr/>
        </p:nvCxnSpPr>
        <p:spPr>
          <a:xfrm flipV="1">
            <a:off x="5664240" y="2517422"/>
            <a:ext cx="26925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2">
            <a:extLst>
              <a:ext uri="{FF2B5EF4-FFF2-40B4-BE49-F238E27FC236}">
                <a16:creationId xmlns:a16="http://schemas.microsoft.com/office/drawing/2014/main" id="{C088C5C8-906B-4E0A-A82C-8BBAE5661CA0}"/>
              </a:ext>
            </a:extLst>
          </p:cNvPr>
          <p:cNvSpPr/>
          <p:nvPr/>
        </p:nvSpPr>
        <p:spPr>
          <a:xfrm>
            <a:off x="8390139" y="2348890"/>
            <a:ext cx="1188391" cy="4614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:</a:t>
            </a:r>
            <a:r>
              <a:rPr lang="en-SG" sz="1100" dirty="0" err="1">
                <a:solidFill>
                  <a:schemeClr val="bg1"/>
                </a:solidFill>
              </a:rPr>
              <a:t>FindPersonsWithTagsCommand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CA4C927-0FFC-4DFB-A5B1-8652F0CB6436}"/>
              </a:ext>
            </a:extLst>
          </p:cNvPr>
          <p:cNvSpPr/>
          <p:nvPr/>
        </p:nvSpPr>
        <p:spPr>
          <a:xfrm>
            <a:off x="8899792" y="2810312"/>
            <a:ext cx="169083" cy="3164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A7E4D0-C557-4C0A-A99C-90BB4A4DC070}"/>
              </a:ext>
            </a:extLst>
          </p:cNvPr>
          <p:cNvCxnSpPr>
            <a:cxnSpLocks/>
          </p:cNvCxnSpPr>
          <p:nvPr/>
        </p:nvCxnSpPr>
        <p:spPr>
          <a:xfrm>
            <a:off x="5664240" y="2968522"/>
            <a:ext cx="32355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F0FA49A-6757-421A-918D-6147E3361A78}"/>
              </a:ext>
            </a:extLst>
          </p:cNvPr>
          <p:cNvCxnSpPr>
            <a:cxnSpLocks/>
          </p:cNvCxnSpPr>
          <p:nvPr/>
        </p:nvCxnSpPr>
        <p:spPr>
          <a:xfrm flipH="1">
            <a:off x="8942063" y="2826843"/>
            <a:ext cx="35413" cy="260444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5EFF1FB-E75D-45E9-AD25-F6B1F27E1584}"/>
              </a:ext>
            </a:extLst>
          </p:cNvPr>
          <p:cNvSpPr/>
          <p:nvPr/>
        </p:nvSpPr>
        <p:spPr>
          <a:xfrm>
            <a:off x="8906650" y="3543849"/>
            <a:ext cx="162226" cy="7093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A380E1-DA2E-442A-B666-80DFD791E461}"/>
              </a:ext>
            </a:extLst>
          </p:cNvPr>
          <p:cNvCxnSpPr>
            <a:cxnSpLocks/>
          </p:cNvCxnSpPr>
          <p:nvPr/>
        </p:nvCxnSpPr>
        <p:spPr>
          <a:xfrm>
            <a:off x="1769035" y="3711910"/>
            <a:ext cx="7137615" cy="1885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2554512-4295-4581-AD9A-C45ABF12AC40}"/>
              </a:ext>
            </a:extLst>
          </p:cNvPr>
          <p:cNvSpPr txBox="1"/>
          <p:nvPr/>
        </p:nvSpPr>
        <p:spPr>
          <a:xfrm>
            <a:off x="4364168" y="349963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sp>
        <p:nvSpPr>
          <p:cNvPr id="85" name="Rectangle 62">
            <a:extLst>
              <a:ext uri="{FF2B5EF4-FFF2-40B4-BE49-F238E27FC236}">
                <a16:creationId xmlns:a16="http://schemas.microsoft.com/office/drawing/2014/main" id="{BACDB122-2C73-4FB5-AFBD-59160862663A}"/>
              </a:ext>
            </a:extLst>
          </p:cNvPr>
          <p:cNvSpPr/>
          <p:nvPr/>
        </p:nvSpPr>
        <p:spPr>
          <a:xfrm>
            <a:off x="9744202" y="2747435"/>
            <a:ext cx="1188391" cy="46142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bg1"/>
                </a:solidFill>
              </a:rPr>
              <a:t>:Model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5F89F5E-CBE8-4822-8A07-5830FCA06B08}"/>
              </a:ext>
            </a:extLst>
          </p:cNvPr>
          <p:cNvCxnSpPr>
            <a:cxnSpLocks/>
          </p:cNvCxnSpPr>
          <p:nvPr/>
        </p:nvCxnSpPr>
        <p:spPr>
          <a:xfrm flipV="1">
            <a:off x="9087773" y="3832049"/>
            <a:ext cx="118022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872F39-BF42-4BDF-A156-24D3325A9EE4}"/>
              </a:ext>
            </a:extLst>
          </p:cNvPr>
          <p:cNvCxnSpPr>
            <a:cxnSpLocks/>
          </p:cNvCxnSpPr>
          <p:nvPr/>
        </p:nvCxnSpPr>
        <p:spPr>
          <a:xfrm>
            <a:off x="10353209" y="3208857"/>
            <a:ext cx="11957" cy="23362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4D37E58-E832-49A0-AA0A-C5BAC0229935}"/>
              </a:ext>
            </a:extLst>
          </p:cNvPr>
          <p:cNvSpPr/>
          <p:nvPr/>
        </p:nvSpPr>
        <p:spPr>
          <a:xfrm>
            <a:off x="10253857" y="3673840"/>
            <a:ext cx="189614" cy="5171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67DCA6-420B-434B-82EF-0FC1DC67E772}"/>
              </a:ext>
            </a:extLst>
          </p:cNvPr>
          <p:cNvCxnSpPr>
            <a:cxnSpLocks/>
          </p:cNvCxnSpPr>
          <p:nvPr/>
        </p:nvCxnSpPr>
        <p:spPr>
          <a:xfrm>
            <a:off x="9087773" y="4053623"/>
            <a:ext cx="11583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E44C872-40B3-4F89-AA47-14721B5DA3EF}"/>
              </a:ext>
            </a:extLst>
          </p:cNvPr>
          <p:cNvCxnSpPr>
            <a:cxnSpLocks/>
          </p:cNvCxnSpPr>
          <p:nvPr/>
        </p:nvCxnSpPr>
        <p:spPr>
          <a:xfrm>
            <a:off x="1725260" y="4092666"/>
            <a:ext cx="7252216" cy="6867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425DCF0-5BB7-4079-BCD4-F78F76EF9FB7}"/>
              </a:ext>
            </a:extLst>
          </p:cNvPr>
          <p:cNvSpPr txBox="1"/>
          <p:nvPr/>
        </p:nvSpPr>
        <p:spPr>
          <a:xfrm>
            <a:off x="8527032" y="3446234"/>
            <a:ext cx="229605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updateFiltered</a:t>
            </a:r>
            <a:endParaRPr lang="en-US" sz="1200" dirty="0"/>
          </a:p>
          <a:p>
            <a:pPr algn="ctr"/>
            <a:r>
              <a:rPr lang="en-US" sz="1200" dirty="0" err="1"/>
              <a:t>PersonList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8731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rofl</dc:creator>
  <cp:lastModifiedBy>rofl</cp:lastModifiedBy>
  <cp:revision>6</cp:revision>
  <dcterms:created xsi:type="dcterms:W3CDTF">2017-10-18T07:29:33Z</dcterms:created>
  <dcterms:modified xsi:type="dcterms:W3CDTF">2017-11-10T16:43:51Z</dcterms:modified>
</cp:coreProperties>
</file>