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24"/>
  </p:normalViewPr>
  <p:slideViewPr>
    <p:cSldViewPr showGuides="1">
      <p:cViewPr varScale="1">
        <p:scale>
          <a:sx n="108" d="100"/>
          <a:sy n="108" d="100"/>
        </p:scale>
        <p:origin x="1566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5">
            <a:extLst>
              <a:ext uri="{FF2B5EF4-FFF2-40B4-BE49-F238E27FC236}">
                <a16:creationId xmlns:a16="http://schemas.microsoft.com/office/drawing/2014/main" id="{B7186DDD-55C4-4612-975B-C4E92440598D}"/>
              </a:ext>
            </a:extLst>
          </p:cNvPr>
          <p:cNvSpPr/>
          <p:nvPr/>
        </p:nvSpPr>
        <p:spPr>
          <a:xfrm>
            <a:off x="76743" y="685800"/>
            <a:ext cx="8991057" cy="5715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DEB8266-B6B9-4E1A-AC9E-7E76D13ECC59}"/>
              </a:ext>
            </a:extLst>
          </p:cNvPr>
          <p:cNvSpPr/>
          <p:nvPr/>
        </p:nvSpPr>
        <p:spPr>
          <a:xfrm flipH="1">
            <a:off x="1600200" y="1655320"/>
            <a:ext cx="2408728" cy="476656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FindPersonsWithTagsCommandParser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C1FA589-9279-4D39-9152-26395CE542E3}"/>
              </a:ext>
            </a:extLst>
          </p:cNvPr>
          <p:cNvSpPr/>
          <p:nvPr/>
        </p:nvSpPr>
        <p:spPr>
          <a:xfrm flipH="1">
            <a:off x="5181600" y="1483464"/>
            <a:ext cx="2895600" cy="64851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FindPersonsWithTagsCommand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426D2A8-85B1-4792-8746-324E2F0AEDDA}"/>
              </a:ext>
            </a:extLst>
          </p:cNvPr>
          <p:cNvSpPr/>
          <p:nvPr/>
        </p:nvSpPr>
        <p:spPr>
          <a:xfrm flipH="1">
            <a:off x="5181600" y="2131976"/>
            <a:ext cx="2895600" cy="36002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rgbClr val="0070C0"/>
                </a:solidFill>
              </a:rPr>
              <a:t>-  predicate : </a:t>
            </a:r>
            <a:r>
              <a:rPr lang="en-SG" sz="1050" b="1" dirty="0" err="1">
                <a:solidFill>
                  <a:srgbClr val="0070C0"/>
                </a:solidFill>
              </a:rPr>
              <a:t>PersonContainsTagsPredicate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1E70F8D-61A5-4ABB-99B7-EEE0A3E7601D}"/>
              </a:ext>
            </a:extLst>
          </p:cNvPr>
          <p:cNvSpPr/>
          <p:nvPr/>
        </p:nvSpPr>
        <p:spPr>
          <a:xfrm flipH="1">
            <a:off x="5181600" y="2511323"/>
            <a:ext cx="2895600" cy="3656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0070C0"/>
                </a:solidFill>
              </a:rPr>
              <a:t>+ execute()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785AD595-4039-416C-A92D-89D48CECDC36}"/>
              </a:ext>
            </a:extLst>
          </p:cNvPr>
          <p:cNvSpPr/>
          <p:nvPr/>
        </p:nvSpPr>
        <p:spPr>
          <a:xfrm>
            <a:off x="7424570" y="39511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5" name="Isosceles Triangle 102">
            <a:extLst>
              <a:ext uri="{FF2B5EF4-FFF2-40B4-BE49-F238E27FC236}">
                <a16:creationId xmlns:a16="http://schemas.microsoft.com/office/drawing/2014/main" id="{F4FC8D0A-D7AF-44B8-BD91-540B3355FE93}"/>
              </a:ext>
            </a:extLst>
          </p:cNvPr>
          <p:cNvSpPr/>
          <p:nvPr/>
        </p:nvSpPr>
        <p:spPr>
          <a:xfrm flipV="1">
            <a:off x="7675341" y="378258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6" name="Elbow Connector 95">
            <a:extLst>
              <a:ext uri="{FF2B5EF4-FFF2-40B4-BE49-F238E27FC236}">
                <a16:creationId xmlns:a16="http://schemas.microsoft.com/office/drawing/2014/main" id="{D987FB83-5DB8-4952-A9A4-E167B6D30087}"/>
              </a:ext>
            </a:extLst>
          </p:cNvPr>
          <p:cNvCxnSpPr>
            <a:cxnSpLocks/>
            <a:stCxn id="15" idx="3"/>
          </p:cNvCxnSpPr>
          <p:nvPr/>
        </p:nvCxnSpPr>
        <p:spPr>
          <a:xfrm rot="5400000" flipH="1" flipV="1">
            <a:off x="7364083" y="3335528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7">
            <a:extLst>
              <a:ext uri="{FF2B5EF4-FFF2-40B4-BE49-F238E27FC236}">
                <a16:creationId xmlns:a16="http://schemas.microsoft.com/office/drawing/2014/main" id="{305049A2-7C78-46DB-9A85-EF15902FE2C3}"/>
              </a:ext>
            </a:extLst>
          </p:cNvPr>
          <p:cNvCxnSpPr/>
          <p:nvPr/>
        </p:nvCxnSpPr>
        <p:spPr>
          <a:xfrm>
            <a:off x="5495781" y="2861027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03105-08B6-4161-89E1-F833A593E5EF}"/>
              </a:ext>
            </a:extLst>
          </p:cNvPr>
          <p:cNvSpPr/>
          <p:nvPr/>
        </p:nvSpPr>
        <p:spPr>
          <a:xfrm>
            <a:off x="4602333" y="3725142"/>
            <a:ext cx="2620472" cy="27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PersonContainsTagsPredicate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6AC05-2A8C-486A-93D3-87C887D7E699}"/>
              </a:ext>
            </a:extLst>
          </p:cNvPr>
          <p:cNvSpPr/>
          <p:nvPr/>
        </p:nvSpPr>
        <p:spPr>
          <a:xfrm>
            <a:off x="4602332" y="4013301"/>
            <a:ext cx="262047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</a:rPr>
              <a:t>keywords : List&lt;String&gt;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solidFill>
                  <a:schemeClr val="bg1"/>
                </a:solidFill>
              </a:rPr>
              <a:t>tagsToInclude</a:t>
            </a:r>
            <a:r>
              <a:rPr lang="en-US" sz="1200" dirty="0">
                <a:solidFill>
                  <a:schemeClr val="bg1"/>
                </a:solidFill>
              </a:rPr>
              <a:t> : </a:t>
            </a:r>
            <a:r>
              <a:rPr lang="en-US" sz="1200" dirty="0" err="1">
                <a:solidFill>
                  <a:schemeClr val="bg1"/>
                </a:solidFill>
              </a:rPr>
              <a:t>ArrayList</a:t>
            </a:r>
            <a:r>
              <a:rPr lang="en-US" sz="1200" dirty="0">
                <a:solidFill>
                  <a:schemeClr val="bg1"/>
                </a:solidFill>
              </a:rPr>
              <a:t>&lt;String&gt;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solidFill>
                  <a:schemeClr val="bg1"/>
                </a:solidFill>
              </a:rPr>
              <a:t>tagsToExclude</a:t>
            </a:r>
            <a:r>
              <a:rPr lang="en-US" sz="1200" dirty="0">
                <a:solidFill>
                  <a:schemeClr val="bg1"/>
                </a:solidFill>
              </a:rPr>
              <a:t> : </a:t>
            </a:r>
            <a:r>
              <a:rPr lang="en-US" sz="1200" dirty="0" err="1">
                <a:solidFill>
                  <a:schemeClr val="bg1"/>
                </a:solidFill>
              </a:rPr>
              <a:t>ArrayList</a:t>
            </a:r>
            <a:r>
              <a:rPr lang="en-US" sz="1200" dirty="0">
                <a:solidFill>
                  <a:schemeClr val="bg1"/>
                </a:solidFill>
              </a:rPr>
              <a:t>&lt;String&gt;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E8DBB2-61D7-4384-B26F-C1495566F2DE}"/>
              </a:ext>
            </a:extLst>
          </p:cNvPr>
          <p:cNvSpPr/>
          <p:nvPr/>
        </p:nvSpPr>
        <p:spPr>
          <a:xfrm>
            <a:off x="4602333" y="4793855"/>
            <a:ext cx="2620472" cy="27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/>
                </a:solidFill>
              </a:rPr>
              <a:t>+ test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5" name="Isosceles Triangle 102">
            <a:extLst>
              <a:ext uri="{FF2B5EF4-FFF2-40B4-BE49-F238E27FC236}">
                <a16:creationId xmlns:a16="http://schemas.microsoft.com/office/drawing/2014/main" id="{13DD460F-2C29-4432-8A3B-5E81FBFC092E}"/>
              </a:ext>
            </a:extLst>
          </p:cNvPr>
          <p:cNvSpPr/>
          <p:nvPr/>
        </p:nvSpPr>
        <p:spPr>
          <a:xfrm flipV="1">
            <a:off x="7549703" y="4965422"/>
            <a:ext cx="270504" cy="175523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6" name="Elbow Connector 95">
            <a:extLst>
              <a:ext uri="{FF2B5EF4-FFF2-40B4-BE49-F238E27FC236}">
                <a16:creationId xmlns:a16="http://schemas.microsoft.com/office/drawing/2014/main" id="{2190922A-7A56-4657-AEFC-205A54FE9BBC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7165457" y="4451650"/>
            <a:ext cx="561367" cy="446669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5ED702-FBBE-4D52-B0D0-661219588AEA}"/>
              </a:ext>
            </a:extLst>
          </p:cNvPr>
          <p:cNvSpPr/>
          <p:nvPr/>
        </p:nvSpPr>
        <p:spPr>
          <a:xfrm>
            <a:off x="7103050" y="5150699"/>
            <a:ext cx="1163810" cy="34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&lt;&lt;interface&gt;&gt;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Predicate</a:t>
            </a:r>
          </a:p>
        </p:txBody>
      </p:sp>
      <p:cxnSp>
        <p:nvCxnSpPr>
          <p:cNvPr id="37" name="Elbow Connector 50">
            <a:extLst>
              <a:ext uri="{FF2B5EF4-FFF2-40B4-BE49-F238E27FC236}">
                <a16:creationId xmlns:a16="http://schemas.microsoft.com/office/drawing/2014/main" id="{E0F05B3B-AC40-44F8-BB15-8D2F6ADA99BB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>
          <a:xfrm rot="16200000" flipH="1">
            <a:off x="2838550" y="2097989"/>
            <a:ext cx="1729796" cy="1797769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50">
            <a:extLst>
              <a:ext uri="{FF2B5EF4-FFF2-40B4-BE49-F238E27FC236}">
                <a16:creationId xmlns:a16="http://schemas.microsoft.com/office/drawing/2014/main" id="{E6468322-48AC-4124-8D18-052E9D14F73E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V="1">
            <a:off x="4008928" y="1807720"/>
            <a:ext cx="1172672" cy="859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293833-3450-4373-9233-38BB7B12E08D}"/>
              </a:ext>
            </a:extLst>
          </p:cNvPr>
          <p:cNvSpPr txBox="1"/>
          <p:nvPr/>
        </p:nvSpPr>
        <p:spPr>
          <a:xfrm>
            <a:off x="3449565" y="3643865"/>
            <a:ext cx="555486" cy="25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creates</a:t>
            </a:r>
            <a:endParaRPr lang="en-SG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C22FD56-9B16-4610-B0B5-F50F03F8428B}"/>
              </a:ext>
            </a:extLst>
          </p:cNvPr>
          <p:cNvSpPr/>
          <p:nvPr/>
        </p:nvSpPr>
        <p:spPr>
          <a:xfrm rot="16200000" flipV="1">
            <a:off x="3861395" y="3710032"/>
            <a:ext cx="132158" cy="8814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271-DC65-43D5-9685-558A9EEE9744}"/>
              </a:ext>
            </a:extLst>
          </p:cNvPr>
          <p:cNvSpPr txBox="1"/>
          <p:nvPr/>
        </p:nvSpPr>
        <p:spPr>
          <a:xfrm>
            <a:off x="4618903" y="1580327"/>
            <a:ext cx="555486" cy="25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creates</a:t>
            </a:r>
            <a:endParaRPr lang="en-SG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4DF7AFEF-0772-4149-85DA-BF8F2FBB9F56}"/>
              </a:ext>
            </a:extLst>
          </p:cNvPr>
          <p:cNvSpPr/>
          <p:nvPr/>
        </p:nvSpPr>
        <p:spPr>
          <a:xfrm rot="16200000" flipV="1">
            <a:off x="5030733" y="1646494"/>
            <a:ext cx="132158" cy="8814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8A83B-B8F4-4BCC-A323-E4A7C553250A}"/>
              </a:ext>
            </a:extLst>
          </p:cNvPr>
          <p:cNvSpPr txBox="1"/>
          <p:nvPr/>
        </p:nvSpPr>
        <p:spPr>
          <a:xfrm>
            <a:off x="5604978" y="347809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BA4C0737-5271-43AB-B0C1-7039DC767968}"/>
              </a:ext>
            </a:extLst>
          </p:cNvPr>
          <p:cNvSpPr/>
          <p:nvPr/>
        </p:nvSpPr>
        <p:spPr>
          <a:xfrm>
            <a:off x="239772" y="370892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BD01621C-1E08-42C8-98C9-0EEFEB009618}"/>
              </a:ext>
            </a:extLst>
          </p:cNvPr>
          <p:cNvSpPr/>
          <p:nvPr/>
        </p:nvSpPr>
        <p:spPr>
          <a:xfrm>
            <a:off x="506522" y="10668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2250ECAC-9897-47E1-B77A-246BC481583B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rot="5400000" flipH="1" flipV="1">
            <a:off x="-227719" y="2427869"/>
            <a:ext cx="2295368" cy="26675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A88094F8-DB58-4907-A672-19B442587750}"/>
              </a:ext>
            </a:extLst>
          </p:cNvPr>
          <p:cNvCxnSpPr>
            <a:cxnSpLocks/>
            <a:stCxn id="14" idx="3"/>
            <a:endCxn id="52" idx="3"/>
          </p:cNvCxnSpPr>
          <p:nvPr/>
        </p:nvCxnSpPr>
        <p:spPr>
          <a:xfrm flipH="1" flipV="1">
            <a:off x="1600157" y="1240180"/>
            <a:ext cx="6596456" cy="2884345"/>
          </a:xfrm>
          <a:prstGeom prst="bentConnector3">
            <a:avLst>
              <a:gd name="adj1" fmla="val -346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A0DC51-D77C-42DB-A532-71445D7EB543}"/>
              </a:ext>
            </a:extLst>
          </p:cNvPr>
          <p:cNvGrpSpPr/>
          <p:nvPr/>
        </p:nvGrpSpPr>
        <p:grpSpPr>
          <a:xfrm>
            <a:off x="4706599" y="1040710"/>
            <a:ext cx="868568" cy="230832"/>
            <a:chOff x="2755838" y="789460"/>
            <a:chExt cx="868568" cy="2308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55C264-10D6-4F58-9F63-FD328E762332}"/>
                </a:ext>
              </a:extLst>
            </p:cNvPr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8199097B-90D9-4D1D-81EF-BDD267089F01}"/>
                </a:ext>
              </a:extLst>
            </p:cNvPr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DEBB012B-76B5-482A-8C5B-340FA9892081}"/>
              </a:ext>
            </a:extLst>
          </p:cNvPr>
          <p:cNvSpPr/>
          <p:nvPr/>
        </p:nvSpPr>
        <p:spPr>
          <a:xfrm>
            <a:off x="1691615" y="3669523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36EA5F-6F09-4D8C-AE01-107A76E54D1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1333407" y="3861772"/>
            <a:ext cx="358208" cy="20536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50">
            <a:extLst>
              <a:ext uri="{FF2B5EF4-FFF2-40B4-BE49-F238E27FC236}">
                <a16:creationId xmlns:a16="http://schemas.microsoft.com/office/drawing/2014/main" id="{24F8E35E-5510-4BB6-BF7D-EE6600B9F2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19339" y="2898479"/>
            <a:ext cx="1537549" cy="45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215518-FF64-48DC-AE39-EFF409614B41}"/>
              </a:ext>
            </a:extLst>
          </p:cNvPr>
          <p:cNvSpPr txBox="1"/>
          <p:nvPr/>
        </p:nvSpPr>
        <p:spPr>
          <a:xfrm>
            <a:off x="1613600" y="2812075"/>
            <a:ext cx="555486" cy="25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creates</a:t>
            </a:r>
            <a:endParaRPr lang="en-SG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2DAB54B-57E9-4252-B089-C43ADBD603DD}"/>
              </a:ext>
            </a:extLst>
          </p:cNvPr>
          <p:cNvSpPr/>
          <p:nvPr/>
        </p:nvSpPr>
        <p:spPr>
          <a:xfrm rot="16200000" flipV="1">
            <a:off x="2021933" y="2870562"/>
            <a:ext cx="132158" cy="8814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B55426-0705-4E44-8705-6CC85DE80D84}"/>
              </a:ext>
            </a:extLst>
          </p:cNvPr>
          <p:cNvSpPr/>
          <p:nvPr/>
        </p:nvSpPr>
        <p:spPr>
          <a:xfrm>
            <a:off x="7103051" y="5522620"/>
            <a:ext cx="1163810" cy="23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test()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2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49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rofl</cp:lastModifiedBy>
  <cp:revision>98</cp:revision>
  <dcterms:created xsi:type="dcterms:W3CDTF">2016-07-22T14:33:02Z</dcterms:created>
  <dcterms:modified xsi:type="dcterms:W3CDTF">2017-11-12T14:06:30Z</dcterms:modified>
</cp:coreProperties>
</file>