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97"/>
  </p:normalViewPr>
  <p:slideViewPr>
    <p:cSldViewPr showGuides="1">
      <p:cViewPr varScale="1">
        <p:scale>
          <a:sx n="108" d="100"/>
          <a:sy n="108" d="100"/>
        </p:scale>
        <p:origin x="232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16200000" flipH="1">
            <a:off x="6486247" y="3592954"/>
            <a:ext cx="381000" cy="20549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/>
          <p:cNvSpPr/>
          <p:nvPr/>
        </p:nvSpPr>
        <p:spPr>
          <a:xfrm>
            <a:off x="6149635" y="388234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srishti Aggarwal</cp:lastModifiedBy>
  <cp:revision>60</cp:revision>
  <dcterms:created xsi:type="dcterms:W3CDTF">2016-07-22T14:33:02Z</dcterms:created>
  <dcterms:modified xsi:type="dcterms:W3CDTF">2017-11-12T15:02:40Z</dcterms:modified>
</cp:coreProperties>
</file>