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7"/>
  </p:normalViewPr>
  <p:slideViewPr>
    <p:cSldViewPr showGuides="1">
      <p:cViewPr>
        <p:scale>
          <a:sx n="165" d="100"/>
          <a:sy n="165" d="100"/>
        </p:scale>
        <p:origin x="-2336" y="-22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800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Elbow Connector 63"/>
          <p:cNvCxnSpPr/>
          <p:nvPr/>
        </p:nvCxnSpPr>
        <p:spPr>
          <a:xfrm rot="16200000" flipH="1">
            <a:off x="1881421" y="4817066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11"/>
          <p:cNvSpPr/>
          <p:nvPr/>
        </p:nvSpPr>
        <p:spPr>
          <a:xfrm>
            <a:off x="2566762" y="54080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63"/>
          <p:cNvCxnSpPr/>
          <p:nvPr/>
        </p:nvCxnSpPr>
        <p:spPr>
          <a:xfrm rot="5400000">
            <a:off x="3694147" y="369683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3404547" y="5348786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3796045" y="5639565"/>
            <a:ext cx="1084184" cy="23905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63"/>
          <p:cNvCxnSpPr/>
          <p:nvPr/>
        </p:nvCxnSpPr>
        <p:spPr>
          <a:xfrm rot="5400000">
            <a:off x="4163747" y="441450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reeform 55"/>
          <p:cNvSpPr/>
          <p:nvPr/>
        </p:nvSpPr>
        <p:spPr>
          <a:xfrm>
            <a:off x="4205486" y="5209907"/>
            <a:ext cx="2552712" cy="43944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2017-11-12T10:28:31Z</dcterms:modified>
</cp:coreProperties>
</file>