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2286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664" y="2700842"/>
            <a:ext cx="434733" cy="2733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endCxn id="80" idx="1"/>
          </p:cNvCxnSpPr>
          <p:nvPr/>
        </p:nvCxnSpPr>
        <p:spPr>
          <a:xfrm>
            <a:off x="7277664" y="2974180"/>
            <a:ext cx="434733" cy="559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7277664" y="2974180"/>
            <a:ext cx="434733" cy="3789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421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5" idx="1"/>
          </p:cNvCxnSpPr>
          <p:nvPr/>
        </p:nvCxnSpPr>
        <p:spPr>
          <a:xfrm>
            <a:off x="7277664" y="2983119"/>
            <a:ext cx="434733" cy="7018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A96E603-FAA9-4E7C-8270-F051EE7C43B7}"/>
              </a:ext>
            </a:extLst>
          </p:cNvPr>
          <p:cNvSpPr/>
          <p:nvPr/>
        </p:nvSpPr>
        <p:spPr>
          <a:xfrm>
            <a:off x="7712397" y="25579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FAEAF8A6-4B06-4B5B-8009-F98AAEAE7FC5}"/>
              </a:ext>
            </a:extLst>
          </p:cNvPr>
          <p:cNvSpPr/>
          <p:nvPr/>
        </p:nvSpPr>
        <p:spPr>
          <a:xfrm>
            <a:off x="7712397" y="38718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Nok</a:t>
            </a:r>
            <a:r>
              <a:rPr lang="en-US" sz="900" dirty="0">
                <a:solidFill>
                  <a:srgbClr val="7030A0"/>
                </a:solidFill>
              </a:rPr>
              <a:t> Name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A049C909-A852-42A2-B930-0C409AED244E}"/>
              </a:ext>
            </a:extLst>
          </p:cNvPr>
          <p:cNvSpPr/>
          <p:nvPr/>
        </p:nvSpPr>
        <p:spPr>
          <a:xfrm>
            <a:off x="7712397" y="42088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Nok</a:t>
            </a:r>
            <a:r>
              <a:rPr lang="en-US" sz="900" dirty="0">
                <a:solidFill>
                  <a:srgbClr val="7030A0"/>
                </a:solidFill>
              </a:rPr>
              <a:t> Phone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C4E6EA0E-F884-406B-9B42-DC973B9CF6EE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7434462" y="3736793"/>
            <a:ext cx="338668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5">
            <a:extLst>
              <a:ext uri="{FF2B5EF4-FFF2-40B4-BE49-F238E27FC236}">
                <a16:creationId xmlns:a16="http://schemas.microsoft.com/office/drawing/2014/main" id="{967454AD-6BAC-40AD-8B8A-9713276EA9F6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426490" y="4065843"/>
            <a:ext cx="354614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9F6BF702-03DA-4CC4-B83C-30DA4261BFF2}"/>
              </a:ext>
            </a:extLst>
          </p:cNvPr>
          <p:cNvSpPr/>
          <p:nvPr/>
        </p:nvSpPr>
        <p:spPr>
          <a:xfrm rot="10800000">
            <a:off x="7031739" y="28907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42A3E362-9F74-4843-95A4-FBB068E717D1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 flipH="1" flipV="1">
            <a:off x="7435937" y="2430671"/>
            <a:ext cx="335552" cy="2173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yh xie</cp:lastModifiedBy>
  <cp:revision>65</cp:revision>
  <dcterms:created xsi:type="dcterms:W3CDTF">2016-07-22T14:33:02Z</dcterms:created>
  <dcterms:modified xsi:type="dcterms:W3CDTF">2017-11-11T16:12:48Z</dcterms:modified>
</cp:coreProperties>
</file>