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7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C71C-7952-4B62-B44F-B80D2954B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30EC9-1228-497A-A287-A7CEB1E1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BFC7-06BB-4294-BE33-7E147809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A73-7C84-43BB-874C-C633AE23C648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5277-23A3-4A7F-A66D-1D3F123A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82ED-32F1-4A89-BFAA-E8049010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30D7-FC0E-405A-8142-027FEA67E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15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CDF0-50BF-443A-9806-31180881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AB346-2FD8-45B6-9ED1-EC3088AC6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A21F-9DF4-4411-88C3-32E7579F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A73-7C84-43BB-874C-C633AE23C648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4BD2-3E11-498D-9F86-A10CE19E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343D-6BF8-4072-8108-6C482D16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30D7-FC0E-405A-8142-027FEA67E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31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242A5-9CC7-455E-8193-5C626EF20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F61D7-253C-4A77-A779-C16504C1B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ADE6-F006-44C5-BE78-08BBDD79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A73-7C84-43BB-874C-C633AE23C648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32F9-398C-4CD3-B634-21392E97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1F43A-B0B5-4CD8-A098-587DE6BE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30D7-FC0E-405A-8142-027FEA67E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70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B1A-3A70-4AF2-A516-FCF0893A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D274-1C99-4CD0-B890-5C4849FE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47D7-4B44-4DF6-8062-58333726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A73-7C84-43BB-874C-C633AE23C648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4F1F-8DD2-4B4E-87B6-7D90BC60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9FF5-908D-4446-89DB-D8288DCE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30D7-FC0E-405A-8142-027FEA67E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503D-123B-4E13-AC0D-6BF3084C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5357-2AB4-4116-9284-DD43718D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323A-D135-49EE-A310-2A73CF36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A73-7C84-43BB-874C-C633AE23C648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A6F39-FE25-4E54-A5E1-8E4F2707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C300-6068-4E88-9DD6-B103B367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30D7-FC0E-405A-8142-027FEA67E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65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A494-FF47-45DD-95EC-DB428AEE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629E-7C34-4E68-B23E-2E0875F98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96492-43A1-4A04-BD91-DDA47C03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B948F-C7A7-45B0-AB9A-0168DC48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A73-7C84-43BB-874C-C633AE23C648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B6C57-A722-4DBD-9EAA-53D75B2C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F5A8C-90AB-41A4-A493-41BF3CC3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30D7-FC0E-405A-8142-027FEA67E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892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AE62-88CA-4462-9B49-844F5C89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5BBF2-741A-4190-93EA-C9AAF450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CC4CC-F4CA-4F27-B766-E46BDCF61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6AEE0-09CB-4B93-A423-9EF7D7ABE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F60A1-4AD9-44FC-9B8D-5E925B473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61A58-C565-4376-AD93-F870EAB1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A73-7C84-43BB-874C-C633AE23C648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25816-1D89-48F6-BF3A-7CADC996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7AB0F-B858-44BC-AA96-CEE3D544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30D7-FC0E-405A-8142-027FEA67E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97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6657-FAD2-4B83-9B47-5CB2239D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26A09-F7C3-4096-A911-0716B833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A73-7C84-43BB-874C-C633AE23C648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CA85B-1C44-4D10-A9B2-9E79F28F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06345-02A1-4D9E-BDD4-8B8BFDAD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30D7-FC0E-405A-8142-027FEA67E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73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47E2F-AC17-4FF6-B087-15F6C97C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A73-7C84-43BB-874C-C633AE23C648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9C8D4-AD90-4A46-8546-676F716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6429-FBE2-4744-B806-C51455F2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30D7-FC0E-405A-8142-027FEA67E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017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B8E7-9B07-4389-87F9-B74A0052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7C32-AEC4-448A-AAC4-D08AE602C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0FFAE-B315-4BAC-A434-EBBF8FE1B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99AD0-B423-41FF-91E9-373CB025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A73-7C84-43BB-874C-C633AE23C648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E4745-1938-494C-A2A6-20B8C103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4840A-8D69-461D-BE8B-88549A93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30D7-FC0E-405A-8142-027FEA67E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33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9FFB-C0EB-4B45-BDFD-6905F3A7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B1408-D100-45D1-B800-162A5BACB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11769-9D45-4E87-9C2D-E5D7A13C5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FB8C3-8AEA-47A6-9D67-F5171417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A73-7C84-43BB-874C-C633AE23C648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8E1DE-095B-4FEF-AFC7-3D6E087B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7ED84-1A7F-403B-9426-08D1032C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30D7-FC0E-405A-8142-027FEA67E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087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BF1EA-F60B-4A2F-B1E5-2DCAD4C7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62E96-338D-4DC7-80D4-F48A3810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90E2-59B4-439D-8B81-2304B79E2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21A73-7C84-43BB-874C-C633AE23C648}" type="datetimeFigureOut">
              <a:rPr lang="en-SG" smtClean="0"/>
              <a:t>9/11/2017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27F2B-DFC8-4497-803B-79B8C329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2135-F092-43E8-BFE0-0735D456B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E30D7-FC0E-405A-8142-027FEA67E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93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5976C-2B24-40DE-BA65-D04F495CB84F}"/>
              </a:ext>
            </a:extLst>
          </p:cNvPr>
          <p:cNvSpPr/>
          <p:nvPr/>
        </p:nvSpPr>
        <p:spPr>
          <a:xfrm>
            <a:off x="-4922089" y="216023"/>
            <a:ext cx="1704512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LogicManager</a:t>
            </a:r>
            <a:endParaRPr lang="en-S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D94A4D-127F-48FC-A1EC-67AACCADC4E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-4100941" y="606641"/>
            <a:ext cx="31108" cy="78363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F2EE96-EB00-47BA-9D32-F489FC32ECCE}"/>
              </a:ext>
            </a:extLst>
          </p:cNvPr>
          <p:cNvSpPr/>
          <p:nvPr/>
        </p:nvSpPr>
        <p:spPr>
          <a:xfrm>
            <a:off x="-2727961" y="210401"/>
            <a:ext cx="2105879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AddressBookParser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000CC8-14FD-4B5E-BCAC-BDE17AB4D002}"/>
              </a:ext>
            </a:extLst>
          </p:cNvPr>
          <p:cNvSpPr/>
          <p:nvPr/>
        </p:nvSpPr>
        <p:spPr>
          <a:xfrm>
            <a:off x="96982" y="1225859"/>
            <a:ext cx="2236385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QrSaveContactParser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1EE36C-5D6D-4C8C-A36A-6ABF53226F1F}"/>
              </a:ext>
            </a:extLst>
          </p:cNvPr>
          <p:cNvSpPr/>
          <p:nvPr/>
        </p:nvSpPr>
        <p:spPr>
          <a:xfrm>
            <a:off x="2716876" y="1625138"/>
            <a:ext cx="2784774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QrSaveContactCommand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54AE85-EA0A-4055-B273-82ADC05E5E9F}"/>
              </a:ext>
            </a:extLst>
          </p:cNvPr>
          <p:cNvSpPr/>
          <p:nvPr/>
        </p:nvSpPr>
        <p:spPr>
          <a:xfrm>
            <a:off x="5862559" y="2024149"/>
            <a:ext cx="236912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QrSaveEvent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FAC0FA-F40A-444B-B321-6A43346F412C}"/>
              </a:ext>
            </a:extLst>
          </p:cNvPr>
          <p:cNvSpPr/>
          <p:nvPr/>
        </p:nvSpPr>
        <p:spPr>
          <a:xfrm>
            <a:off x="9738360" y="2529840"/>
            <a:ext cx="2285988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QrButton</a:t>
            </a:r>
            <a:endParaRPr lang="en-SG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364F1F-A4C5-46CE-BDE6-2AFCCC2FBEC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-1734334" y="601019"/>
            <a:ext cx="59313" cy="668092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85FE39-1F2C-45A4-8690-EB5E29E59FB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157947" y="1554471"/>
            <a:ext cx="57228" cy="550164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BCD5E9-9AA3-4CB4-ADC7-2A512D3F8DB6}"/>
              </a:ext>
            </a:extLst>
          </p:cNvPr>
          <p:cNvCxnSpPr>
            <a:cxnSpLocks/>
          </p:cNvCxnSpPr>
          <p:nvPr/>
        </p:nvCxnSpPr>
        <p:spPr>
          <a:xfrm flipH="1">
            <a:off x="3886079" y="2148840"/>
            <a:ext cx="29229" cy="490728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529550-34FB-435F-A3AB-9928B1F9512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9630" y="2606040"/>
            <a:ext cx="37492" cy="445008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542B71-1755-4EEF-939D-965812311D2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881354" y="3093720"/>
            <a:ext cx="73687" cy="384048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5D8C0F3-F984-4860-82BD-96DE81AB2531}"/>
              </a:ext>
            </a:extLst>
          </p:cNvPr>
          <p:cNvSpPr/>
          <p:nvPr/>
        </p:nvSpPr>
        <p:spPr>
          <a:xfrm>
            <a:off x="-4229830" y="1112520"/>
            <a:ext cx="378812" cy="5379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6696C-DE3F-4B35-8073-3E7D2690047A}"/>
              </a:ext>
            </a:extLst>
          </p:cNvPr>
          <p:cNvSpPr/>
          <p:nvPr/>
        </p:nvSpPr>
        <p:spPr>
          <a:xfrm>
            <a:off x="-1828801" y="1274617"/>
            <a:ext cx="404898" cy="3451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FAC179-0C68-4FAC-880D-40130B543C1C}"/>
              </a:ext>
            </a:extLst>
          </p:cNvPr>
          <p:cNvCxnSpPr/>
          <p:nvPr/>
        </p:nvCxnSpPr>
        <p:spPr>
          <a:xfrm>
            <a:off x="-6035040" y="1432560"/>
            <a:ext cx="180521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E0833D-16ED-40E9-984F-D7DFB0E62F06}"/>
              </a:ext>
            </a:extLst>
          </p:cNvPr>
          <p:cNvCxnSpPr/>
          <p:nvPr/>
        </p:nvCxnSpPr>
        <p:spPr>
          <a:xfrm>
            <a:off x="-3873761" y="1432560"/>
            <a:ext cx="20449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25307F-A0CB-4EB4-AB7C-85EF502CFCC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-1487971" y="1390165"/>
            <a:ext cx="1584953" cy="42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C8735A-9160-4670-A9A5-E12542FEC93F}"/>
              </a:ext>
            </a:extLst>
          </p:cNvPr>
          <p:cNvSpPr/>
          <p:nvPr/>
        </p:nvSpPr>
        <p:spPr>
          <a:xfrm>
            <a:off x="960120" y="1616477"/>
            <a:ext cx="397613" cy="1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BEFD94-1CAF-42AF-A999-752566498CB9}"/>
              </a:ext>
            </a:extLst>
          </p:cNvPr>
          <p:cNvCxnSpPr>
            <a:cxnSpLocks/>
          </p:cNvCxnSpPr>
          <p:nvPr/>
        </p:nvCxnSpPr>
        <p:spPr>
          <a:xfrm flipH="1">
            <a:off x="-1472730" y="1798320"/>
            <a:ext cx="267669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2150C34-587C-41C5-9CF8-10F8876AB574}"/>
              </a:ext>
            </a:extLst>
          </p:cNvPr>
          <p:cNvSpPr/>
          <p:nvPr/>
        </p:nvSpPr>
        <p:spPr>
          <a:xfrm>
            <a:off x="960120" y="2011679"/>
            <a:ext cx="360909" cy="2545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90F25C-6CE9-4E95-8AB2-257F72CB69DB}"/>
              </a:ext>
            </a:extLst>
          </p:cNvPr>
          <p:cNvCxnSpPr/>
          <p:nvPr/>
        </p:nvCxnSpPr>
        <p:spPr>
          <a:xfrm>
            <a:off x="-1472731" y="2072640"/>
            <a:ext cx="24328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0CB64B-1E25-4324-BBE1-9C9318D14705}"/>
              </a:ext>
            </a:extLst>
          </p:cNvPr>
          <p:cNvCxnSpPr>
            <a:cxnSpLocks/>
          </p:cNvCxnSpPr>
          <p:nvPr/>
        </p:nvCxnSpPr>
        <p:spPr>
          <a:xfrm>
            <a:off x="1357733" y="2148840"/>
            <a:ext cx="135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8658F36-B0A8-4A2F-A15F-1996DEE4B032}"/>
              </a:ext>
            </a:extLst>
          </p:cNvPr>
          <p:cNvSpPr/>
          <p:nvPr/>
        </p:nvSpPr>
        <p:spPr>
          <a:xfrm>
            <a:off x="3635437" y="2207028"/>
            <a:ext cx="386542" cy="218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C5E157-02DF-427F-A196-E404420F2D5B}"/>
              </a:ext>
            </a:extLst>
          </p:cNvPr>
          <p:cNvCxnSpPr/>
          <p:nvPr/>
        </p:nvCxnSpPr>
        <p:spPr>
          <a:xfrm flipH="1">
            <a:off x="1374381" y="4389118"/>
            <a:ext cx="2261056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944A10-FE5A-4556-B193-5770361F5153}"/>
              </a:ext>
            </a:extLst>
          </p:cNvPr>
          <p:cNvCxnSpPr>
            <a:cxnSpLocks/>
          </p:cNvCxnSpPr>
          <p:nvPr/>
        </p:nvCxnSpPr>
        <p:spPr>
          <a:xfrm flipH="1">
            <a:off x="-1423903" y="4526290"/>
            <a:ext cx="240867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510655-1551-40E6-8E64-86126D9AFD1D}"/>
              </a:ext>
            </a:extLst>
          </p:cNvPr>
          <p:cNvCxnSpPr>
            <a:cxnSpLocks/>
          </p:cNvCxnSpPr>
          <p:nvPr/>
        </p:nvCxnSpPr>
        <p:spPr>
          <a:xfrm>
            <a:off x="4021979" y="2529840"/>
            <a:ext cx="1840580" cy="18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F3025F0-AD0F-4209-ADC7-183871543B39}"/>
              </a:ext>
            </a:extLst>
          </p:cNvPr>
          <p:cNvSpPr/>
          <p:nvPr/>
        </p:nvSpPr>
        <p:spPr>
          <a:xfrm>
            <a:off x="6856628" y="2606039"/>
            <a:ext cx="353978" cy="164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4F1B04-683B-4E9E-AD66-3AD8D5E031F0}"/>
              </a:ext>
            </a:extLst>
          </p:cNvPr>
          <p:cNvCxnSpPr>
            <a:cxnSpLocks/>
          </p:cNvCxnSpPr>
          <p:nvPr/>
        </p:nvCxnSpPr>
        <p:spPr>
          <a:xfrm>
            <a:off x="7149299" y="3063234"/>
            <a:ext cx="25890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A191C97-AF73-4220-8354-FE4BA990BA9A}"/>
              </a:ext>
            </a:extLst>
          </p:cNvPr>
          <p:cNvSpPr/>
          <p:nvPr/>
        </p:nvSpPr>
        <p:spPr>
          <a:xfrm>
            <a:off x="10652760" y="3093720"/>
            <a:ext cx="350520" cy="108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CED7AF-D44E-4228-8DF3-596CDF97F6FF}"/>
              </a:ext>
            </a:extLst>
          </p:cNvPr>
          <p:cNvCxnSpPr>
            <a:cxnSpLocks/>
          </p:cNvCxnSpPr>
          <p:nvPr/>
        </p:nvCxnSpPr>
        <p:spPr>
          <a:xfrm flipH="1">
            <a:off x="7210606" y="4175761"/>
            <a:ext cx="344215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5C1528-F0A2-4DB5-A4D4-7517951AB4CB}"/>
              </a:ext>
            </a:extLst>
          </p:cNvPr>
          <p:cNvCxnSpPr>
            <a:cxnSpLocks/>
          </p:cNvCxnSpPr>
          <p:nvPr/>
        </p:nvCxnSpPr>
        <p:spPr>
          <a:xfrm flipH="1">
            <a:off x="4028916" y="4221476"/>
            <a:ext cx="2827712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17789E9-0C99-4303-A6E6-CB763D730C6E}"/>
              </a:ext>
            </a:extLst>
          </p:cNvPr>
          <p:cNvCxnSpPr/>
          <p:nvPr/>
        </p:nvCxnSpPr>
        <p:spPr>
          <a:xfrm flipH="1">
            <a:off x="-3873761" y="4725784"/>
            <a:ext cx="204496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E7A53C-E4F9-4C5A-BC4D-27CDDCE28542}"/>
              </a:ext>
            </a:extLst>
          </p:cNvPr>
          <p:cNvCxnSpPr/>
          <p:nvPr/>
        </p:nvCxnSpPr>
        <p:spPr>
          <a:xfrm>
            <a:off x="-3873761" y="4892040"/>
            <a:ext cx="7509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005FDE1-65F8-4B87-BB50-D8CE565B1BF2}"/>
              </a:ext>
            </a:extLst>
          </p:cNvPr>
          <p:cNvSpPr/>
          <p:nvPr/>
        </p:nvSpPr>
        <p:spPr>
          <a:xfrm>
            <a:off x="3635437" y="4846320"/>
            <a:ext cx="415635" cy="12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73C04A-C3C0-4DFF-8B50-B69AC8B84B55}"/>
              </a:ext>
            </a:extLst>
          </p:cNvPr>
          <p:cNvSpPr/>
          <p:nvPr/>
        </p:nvSpPr>
        <p:spPr>
          <a:xfrm>
            <a:off x="4699464" y="4526290"/>
            <a:ext cx="1881454" cy="853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result:Command</a:t>
            </a:r>
            <a:endParaRPr lang="en-SG" dirty="0"/>
          </a:p>
          <a:p>
            <a:pPr algn="ctr"/>
            <a:r>
              <a:rPr lang="en-SG" dirty="0"/>
              <a:t>Result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D8B3E8-E6B4-4D23-87F6-45B65EE656EC}"/>
              </a:ext>
            </a:extLst>
          </p:cNvPr>
          <p:cNvCxnSpPr/>
          <p:nvPr/>
        </p:nvCxnSpPr>
        <p:spPr>
          <a:xfrm>
            <a:off x="4051072" y="5120640"/>
            <a:ext cx="6483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CC3B05C-6FA2-46FF-93DC-950CF0491F27}"/>
              </a:ext>
            </a:extLst>
          </p:cNvPr>
          <p:cNvSpPr/>
          <p:nvPr/>
        </p:nvSpPr>
        <p:spPr>
          <a:xfrm>
            <a:off x="5515495" y="5379712"/>
            <a:ext cx="415635" cy="19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F1632B2-A1B8-4B61-AC2B-972949E504F9}"/>
              </a:ext>
            </a:extLst>
          </p:cNvPr>
          <p:cNvCxnSpPr>
            <a:cxnSpLocks/>
          </p:cNvCxnSpPr>
          <p:nvPr/>
        </p:nvCxnSpPr>
        <p:spPr>
          <a:xfrm flipH="1">
            <a:off x="4051072" y="5562600"/>
            <a:ext cx="146442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91540B2-D46E-4399-A9FD-7508418D7B69}"/>
              </a:ext>
            </a:extLst>
          </p:cNvPr>
          <p:cNvCxnSpPr>
            <a:cxnSpLocks/>
          </p:cNvCxnSpPr>
          <p:nvPr/>
        </p:nvCxnSpPr>
        <p:spPr>
          <a:xfrm flipH="1">
            <a:off x="-3833655" y="6064132"/>
            <a:ext cx="7469093" cy="457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C877FB-E886-4627-8D94-69A778A54480}"/>
              </a:ext>
            </a:extLst>
          </p:cNvPr>
          <p:cNvCxnSpPr/>
          <p:nvPr/>
        </p:nvCxnSpPr>
        <p:spPr>
          <a:xfrm flipH="1">
            <a:off x="-6202680" y="6492237"/>
            <a:ext cx="197285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CC80837-EB25-4FF4-9A7E-337D240F833B}"/>
              </a:ext>
            </a:extLst>
          </p:cNvPr>
          <p:cNvSpPr txBox="1"/>
          <p:nvPr/>
        </p:nvSpPr>
        <p:spPr>
          <a:xfrm>
            <a:off x="-6093587" y="1079081"/>
            <a:ext cx="19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6"/>
                </a:solidFill>
              </a:rPr>
              <a:t>execute(“</a:t>
            </a:r>
            <a:r>
              <a:rPr lang="en-SG" b="1" dirty="0" err="1">
                <a:solidFill>
                  <a:schemeClr val="accent6"/>
                </a:solidFill>
              </a:rPr>
              <a:t>qrcall</a:t>
            </a:r>
            <a:r>
              <a:rPr lang="en-SG" b="1" dirty="0">
                <a:solidFill>
                  <a:schemeClr val="accent6"/>
                </a:solidFill>
              </a:rPr>
              <a:t> 1”)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ED879B8-15A5-403B-835E-43E1F085E082}"/>
              </a:ext>
            </a:extLst>
          </p:cNvPr>
          <p:cNvSpPr txBox="1"/>
          <p:nvPr/>
        </p:nvSpPr>
        <p:spPr>
          <a:xfrm>
            <a:off x="-3677907" y="1079081"/>
            <a:ext cx="17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6"/>
                </a:solidFill>
              </a:rPr>
              <a:t>parse(“</a:t>
            </a:r>
            <a:r>
              <a:rPr lang="en-SG" b="1" dirty="0" err="1">
                <a:solidFill>
                  <a:schemeClr val="accent6"/>
                </a:solidFill>
              </a:rPr>
              <a:t>qrcall</a:t>
            </a:r>
            <a:r>
              <a:rPr lang="en-SG" b="1" dirty="0">
                <a:solidFill>
                  <a:schemeClr val="accent6"/>
                </a:solidFill>
              </a:rPr>
              <a:t> 1”)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5E8813-0688-4969-B0B6-6E6CE567B7B1}"/>
              </a:ext>
            </a:extLst>
          </p:cNvPr>
          <p:cNvSpPr txBox="1"/>
          <p:nvPr/>
        </p:nvSpPr>
        <p:spPr>
          <a:xfrm>
            <a:off x="-853873" y="2052036"/>
            <a:ext cx="117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6"/>
                </a:solidFill>
              </a:rPr>
              <a:t>parse(“1”)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49C5C74-E1AA-4A0C-AC47-B04FE6049138}"/>
              </a:ext>
            </a:extLst>
          </p:cNvPr>
          <p:cNvSpPr txBox="1"/>
          <p:nvPr/>
        </p:nvSpPr>
        <p:spPr>
          <a:xfrm>
            <a:off x="3954079" y="2178806"/>
            <a:ext cx="19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>
                <a:solidFill>
                  <a:schemeClr val="accent1"/>
                </a:solidFill>
              </a:rPr>
              <a:t>QrEvent</a:t>
            </a:r>
            <a:r>
              <a:rPr lang="en-SG" b="1" dirty="0">
                <a:solidFill>
                  <a:schemeClr val="accent1"/>
                </a:solidFill>
              </a:rPr>
              <a:t>(Person p)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BAAED53-21D2-478F-B190-A1F1BDC201B7}"/>
              </a:ext>
            </a:extLst>
          </p:cNvPr>
          <p:cNvSpPr/>
          <p:nvPr/>
        </p:nvSpPr>
        <p:spPr>
          <a:xfrm>
            <a:off x="12832080" y="3063234"/>
            <a:ext cx="2695729" cy="45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BrowserPanel</a:t>
            </a:r>
            <a:endParaRPr lang="en-SG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F273D5D-D3B5-4730-8BAA-F7069282649D}"/>
              </a:ext>
            </a:extLst>
          </p:cNvPr>
          <p:cNvCxnSpPr>
            <a:cxnSpLocks/>
          </p:cNvCxnSpPr>
          <p:nvPr/>
        </p:nvCxnSpPr>
        <p:spPr>
          <a:xfrm>
            <a:off x="10978336" y="3444242"/>
            <a:ext cx="185374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C29A29C-57AF-4FB2-8A00-3C2E298F4345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14179945" y="3520439"/>
            <a:ext cx="43753" cy="432816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108F8C9-A8F6-4499-96AA-F867B4D1134B}"/>
              </a:ext>
            </a:extLst>
          </p:cNvPr>
          <p:cNvSpPr/>
          <p:nvPr/>
        </p:nvSpPr>
        <p:spPr>
          <a:xfrm>
            <a:off x="13944600" y="3520439"/>
            <a:ext cx="4572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05B81E4-4A94-4B3C-9200-31045696DEE9}"/>
              </a:ext>
            </a:extLst>
          </p:cNvPr>
          <p:cNvCxnSpPr>
            <a:cxnSpLocks/>
          </p:cNvCxnSpPr>
          <p:nvPr/>
        </p:nvCxnSpPr>
        <p:spPr>
          <a:xfrm flipH="1">
            <a:off x="11003280" y="4053840"/>
            <a:ext cx="294132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6A5589-C522-4D7E-82C6-7271FC8F3421}"/>
              </a:ext>
            </a:extLst>
          </p:cNvPr>
          <p:cNvSpPr/>
          <p:nvPr/>
        </p:nvSpPr>
        <p:spPr>
          <a:xfrm>
            <a:off x="17510759" y="3383280"/>
            <a:ext cx="2664617" cy="45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QrSaveContactCommand</a:t>
            </a:r>
            <a:endParaRPr lang="en-SG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9E42DD-87D9-4CBD-9366-741EF7166C20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8843068" y="3840485"/>
            <a:ext cx="52832" cy="474793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1086BDB-C9A2-4F9F-98FB-60390A929CAE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4401800" y="3787140"/>
            <a:ext cx="3108959" cy="15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7E6EE8C-FDDE-4EB9-93B6-F10FA668071D}"/>
              </a:ext>
            </a:extLst>
          </p:cNvPr>
          <p:cNvSpPr/>
          <p:nvPr/>
        </p:nvSpPr>
        <p:spPr>
          <a:xfrm>
            <a:off x="18640884" y="3827213"/>
            <a:ext cx="457200" cy="22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64E63A5-4C6F-4B42-86E8-E20E09C457C3}"/>
              </a:ext>
            </a:extLst>
          </p:cNvPr>
          <p:cNvCxnSpPr>
            <a:cxnSpLocks/>
          </p:cNvCxnSpPr>
          <p:nvPr/>
        </p:nvCxnSpPr>
        <p:spPr>
          <a:xfrm flipH="1" flipV="1">
            <a:off x="14401801" y="4053840"/>
            <a:ext cx="4239083" cy="1332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F2EEC01-2E6F-44CF-9A2D-3FF37DE4C2B5}"/>
              </a:ext>
            </a:extLst>
          </p:cNvPr>
          <p:cNvSpPr txBox="1"/>
          <p:nvPr/>
        </p:nvSpPr>
        <p:spPr>
          <a:xfrm>
            <a:off x="11018013" y="3118613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err="1">
                <a:solidFill>
                  <a:schemeClr val="accent1"/>
                </a:solidFill>
              </a:rPr>
              <a:t>loadSaveQrCode</a:t>
            </a:r>
            <a:r>
              <a:rPr lang="en-SG" sz="1600" b="1" dirty="0">
                <a:solidFill>
                  <a:schemeClr val="accent1"/>
                </a:solidFill>
              </a:rPr>
              <a:t>(p)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D2703E-9D93-4752-8ED9-EC72C449DF83}"/>
              </a:ext>
            </a:extLst>
          </p:cNvPr>
          <p:cNvSpPr txBox="1"/>
          <p:nvPr/>
        </p:nvSpPr>
        <p:spPr>
          <a:xfrm>
            <a:off x="15712209" y="2137401"/>
            <a:ext cx="3849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err="1">
                <a:solidFill>
                  <a:schemeClr val="accent1"/>
                </a:solidFill>
              </a:rPr>
              <a:t>qrSaveContact</a:t>
            </a:r>
            <a:r>
              <a:rPr lang="en-SG" b="1" dirty="0">
                <a:solidFill>
                  <a:schemeClr val="accent1"/>
                </a:solidFill>
              </a:rPr>
              <a:t>(</a:t>
            </a:r>
            <a:r>
              <a:rPr lang="en-SG" b="1" dirty="0" err="1">
                <a:solidFill>
                  <a:schemeClr val="accent1"/>
                </a:solidFill>
              </a:rPr>
              <a:t>p.getPhone</a:t>
            </a:r>
            <a:r>
              <a:rPr lang="en-SG" b="1" dirty="0">
                <a:solidFill>
                  <a:schemeClr val="accent1"/>
                </a:solidFill>
              </a:rPr>
              <a:t>().</a:t>
            </a:r>
            <a:r>
              <a:rPr lang="en-SG" b="1" dirty="0" err="1">
                <a:solidFill>
                  <a:schemeClr val="accent1"/>
                </a:solidFill>
              </a:rPr>
              <a:t>toString</a:t>
            </a:r>
            <a:r>
              <a:rPr lang="en-SG" b="1" dirty="0">
                <a:solidFill>
                  <a:schemeClr val="accent1"/>
                </a:solidFill>
              </a:rPr>
              <a:t>(), </a:t>
            </a:r>
            <a:r>
              <a:rPr lang="en-SG" b="1" dirty="0" err="1">
                <a:solidFill>
                  <a:schemeClr val="accent1"/>
                </a:solidFill>
              </a:rPr>
              <a:t>p.getContactName</a:t>
            </a:r>
            <a:r>
              <a:rPr lang="en-SG" b="1" dirty="0">
                <a:solidFill>
                  <a:schemeClr val="accent1"/>
                </a:solidFill>
              </a:rPr>
              <a:t>().</a:t>
            </a:r>
            <a:r>
              <a:rPr lang="en-SG" b="1" dirty="0" err="1">
                <a:solidFill>
                  <a:schemeClr val="accent1"/>
                </a:solidFill>
              </a:rPr>
              <a:t>toString</a:t>
            </a:r>
            <a:r>
              <a:rPr lang="en-SG" b="1" dirty="0">
                <a:solidFill>
                  <a:schemeClr val="accent1"/>
                </a:solidFill>
              </a:rPr>
              <a:t>()</a:t>
            </a:r>
          </a:p>
          <a:p>
            <a:r>
              <a:rPr lang="en-SG" b="1" dirty="0">
                <a:solidFill>
                  <a:schemeClr val="accent1"/>
                </a:solidFill>
              </a:rPr>
              <a:t>,</a:t>
            </a:r>
            <a:r>
              <a:rPr lang="en-SG" b="1" dirty="0" err="1">
                <a:solidFill>
                  <a:schemeClr val="accent1"/>
                </a:solidFill>
              </a:rPr>
              <a:t>p.getEmail</a:t>
            </a:r>
            <a:r>
              <a:rPr lang="en-SG" b="1" dirty="0">
                <a:solidFill>
                  <a:schemeClr val="accent1"/>
                </a:solidFill>
              </a:rPr>
              <a:t>().</a:t>
            </a:r>
            <a:r>
              <a:rPr lang="en-SG" b="1" dirty="0" err="1">
                <a:solidFill>
                  <a:schemeClr val="accent1"/>
                </a:solidFill>
              </a:rPr>
              <a:t>toString</a:t>
            </a:r>
            <a:r>
              <a:rPr lang="en-SG" b="1" dirty="0">
                <a:solidFill>
                  <a:schemeClr val="accent1"/>
                </a:solidFill>
              </a:rPr>
              <a:t>())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F024F6-BE6B-4897-9AC3-80530008A0B4}"/>
              </a:ext>
            </a:extLst>
          </p:cNvPr>
          <p:cNvSpPr txBox="1"/>
          <p:nvPr/>
        </p:nvSpPr>
        <p:spPr>
          <a:xfrm>
            <a:off x="15277929" y="4014107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>
                <a:solidFill>
                  <a:schemeClr val="accent1"/>
                </a:solidFill>
              </a:rPr>
              <a:t>loadPage</a:t>
            </a:r>
            <a:r>
              <a:rPr lang="en-SG" b="1" dirty="0">
                <a:solidFill>
                  <a:schemeClr val="accent1"/>
                </a:solidFill>
              </a:rPr>
              <a:t>(</a:t>
            </a:r>
            <a:r>
              <a:rPr lang="en-SG" b="1" dirty="0" err="1">
                <a:solidFill>
                  <a:schemeClr val="accent1"/>
                </a:solidFill>
              </a:rPr>
              <a:t>fullQr</a:t>
            </a:r>
            <a:r>
              <a:rPr lang="en-SG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EAEF66-FEC3-4090-A34E-B8E7287850C6}"/>
              </a:ext>
            </a:extLst>
          </p:cNvPr>
          <p:cNvSpPr txBox="1"/>
          <p:nvPr/>
        </p:nvSpPr>
        <p:spPr>
          <a:xfrm>
            <a:off x="-839851" y="5694800"/>
            <a:ext cx="7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68F4375-F88A-40D5-B801-AE3C122C024E}"/>
              </a:ext>
            </a:extLst>
          </p:cNvPr>
          <p:cNvSpPr txBox="1"/>
          <p:nvPr/>
        </p:nvSpPr>
        <p:spPr>
          <a:xfrm>
            <a:off x="-5692312" y="6134971"/>
            <a:ext cx="7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6766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, Wee Teck Kwang</dc:creator>
  <cp:lastModifiedBy>Daniel , Wee Teck Kwang</cp:lastModifiedBy>
  <cp:revision>12</cp:revision>
  <dcterms:created xsi:type="dcterms:W3CDTF">2017-11-08T17:56:25Z</dcterms:created>
  <dcterms:modified xsi:type="dcterms:W3CDTF">2017-11-08T18:47:33Z</dcterms:modified>
</cp:coreProperties>
</file>