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PeopleCount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2017-11-11T07:07:48Z</dcterms:modified>
</cp:coreProperties>
</file>