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69288" y="945694"/>
            <a:ext cx="569755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UI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255660" y="1261748"/>
            <a:ext cx="17431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:InstagramBrowserPanel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170060" y="1426695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065474" y="1975405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2362200" y="1990238"/>
            <a:ext cx="1703274" cy="276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73004" y="1756459"/>
            <a:ext cx="138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Selects new person</a:t>
            </a:r>
          </a:p>
        </p:txBody>
      </p: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2269288" y="4908094"/>
            <a:ext cx="187238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1593" y="2505932"/>
            <a:ext cx="181130" cy="4658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3" name="TextBox 82"/>
          <p:cNvSpPr txBox="1"/>
          <p:nvPr/>
        </p:nvSpPr>
        <p:spPr>
          <a:xfrm>
            <a:off x="2524320" y="464353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3282115-2B74-43CC-A8F6-0E7CB1FA51DE}"/>
              </a:ext>
            </a:extLst>
          </p:cNvPr>
          <p:cNvSpPr/>
          <p:nvPr/>
        </p:nvSpPr>
        <p:spPr>
          <a:xfrm>
            <a:off x="4087230" y="152300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5" name="Rectangle 62">
            <a:extLst>
              <a:ext uri="{FF2B5EF4-FFF2-40B4-BE49-F238E27FC236}">
                <a16:creationId xmlns:a16="http://schemas.microsoft.com/office/drawing/2014/main" id="{4BD7C4DD-3006-4B14-9FBD-E6CCC5512C58}"/>
              </a:ext>
            </a:extLst>
          </p:cNvPr>
          <p:cNvSpPr/>
          <p:nvPr/>
        </p:nvSpPr>
        <p:spPr>
          <a:xfrm>
            <a:off x="5917927" y="1275873"/>
            <a:ext cx="176206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:PersonSelectionChangedEvent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0DF53BA-BCD1-4F1D-B4DF-ECF42A5DE9EF}"/>
              </a:ext>
            </a:extLst>
          </p:cNvPr>
          <p:cNvCxnSpPr>
            <a:cxnSpLocks/>
          </p:cNvCxnSpPr>
          <p:nvPr/>
        </p:nvCxnSpPr>
        <p:spPr>
          <a:xfrm>
            <a:off x="6807653" y="1778680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30255E2-49D4-403D-9DA3-23DE1B1A5BD5}"/>
              </a:ext>
            </a:extLst>
          </p:cNvPr>
          <p:cNvSpPr/>
          <p:nvPr/>
        </p:nvSpPr>
        <p:spPr>
          <a:xfrm>
            <a:off x="6730323" y="163292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A5252E-3304-43F1-8D60-FA74C28AE140}"/>
              </a:ext>
            </a:extLst>
          </p:cNvPr>
          <p:cNvSpPr txBox="1"/>
          <p:nvPr/>
        </p:nvSpPr>
        <p:spPr>
          <a:xfrm>
            <a:off x="4325522" y="1951202"/>
            <a:ext cx="1454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handlePersonSelectionChangedEvent(event)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ED504F-0580-4E68-82C5-8E11F626EE5A}"/>
              </a:ext>
            </a:extLst>
          </p:cNvPr>
          <p:cNvCxnSpPr>
            <a:cxnSpLocks/>
          </p:cNvCxnSpPr>
          <p:nvPr/>
        </p:nvCxnSpPr>
        <p:spPr>
          <a:xfrm>
            <a:off x="4182304" y="2296331"/>
            <a:ext cx="237296" cy="14602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84B34B-5E5E-495B-A730-F8444A71462F}"/>
              </a:ext>
            </a:extLst>
          </p:cNvPr>
          <p:cNvSpPr/>
          <p:nvPr/>
        </p:nvSpPr>
        <p:spPr>
          <a:xfrm>
            <a:off x="4217874" y="2445380"/>
            <a:ext cx="230802" cy="14694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C253A72-6A57-4361-BAD9-6DA19CD9F232}"/>
              </a:ext>
            </a:extLst>
          </p:cNvPr>
          <p:cNvCxnSpPr>
            <a:cxnSpLocks/>
          </p:cNvCxnSpPr>
          <p:nvPr/>
        </p:nvCxnSpPr>
        <p:spPr>
          <a:xfrm>
            <a:off x="4419600" y="2563113"/>
            <a:ext cx="2281993" cy="11145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F1C6B72B-5ED0-4540-9120-ACC13A5ECF0B}"/>
              </a:ext>
            </a:extLst>
          </p:cNvPr>
          <p:cNvSpPr txBox="1"/>
          <p:nvPr/>
        </p:nvSpPr>
        <p:spPr>
          <a:xfrm>
            <a:off x="4797568" y="2353047"/>
            <a:ext cx="138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getNewSelection()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137C211-3844-48C9-94D3-BB879A66C39D}"/>
              </a:ext>
            </a:extLst>
          </p:cNvPr>
          <p:cNvCxnSpPr>
            <a:cxnSpLocks/>
          </p:cNvCxnSpPr>
          <p:nvPr/>
        </p:nvCxnSpPr>
        <p:spPr>
          <a:xfrm>
            <a:off x="4448676" y="2971800"/>
            <a:ext cx="233668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F1B97C5-4348-4B8E-99B9-8ED55F44BD37}"/>
              </a:ext>
            </a:extLst>
          </p:cNvPr>
          <p:cNvSpPr txBox="1"/>
          <p:nvPr/>
        </p:nvSpPr>
        <p:spPr>
          <a:xfrm>
            <a:off x="5002964" y="2740054"/>
            <a:ext cx="138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newSelection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E55729F-9D6D-4DF5-B647-9A2ED20D7253}"/>
              </a:ext>
            </a:extLst>
          </p:cNvPr>
          <p:cNvCxnSpPr>
            <a:cxnSpLocks/>
          </p:cNvCxnSpPr>
          <p:nvPr/>
        </p:nvCxnSpPr>
        <p:spPr>
          <a:xfrm>
            <a:off x="4456612" y="3057081"/>
            <a:ext cx="237296" cy="14602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245DC11-6399-43CC-8251-36798A175C0C}"/>
              </a:ext>
            </a:extLst>
          </p:cNvPr>
          <p:cNvSpPr/>
          <p:nvPr/>
        </p:nvSpPr>
        <p:spPr>
          <a:xfrm>
            <a:off x="4456612" y="3196926"/>
            <a:ext cx="230802" cy="5368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954FB8E-225F-4395-9D19-9007C5C3BC8C}"/>
              </a:ext>
            </a:extLst>
          </p:cNvPr>
          <p:cNvSpPr txBox="1"/>
          <p:nvPr/>
        </p:nvSpPr>
        <p:spPr>
          <a:xfrm>
            <a:off x="4724400" y="3048000"/>
            <a:ext cx="19391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loadPersonPage(newSelection.person)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1429211-4927-48DF-9BB2-4ACCB3ED20BE}"/>
              </a:ext>
            </a:extLst>
          </p:cNvPr>
          <p:cNvCxnSpPr>
            <a:cxnSpLocks/>
          </p:cNvCxnSpPr>
          <p:nvPr/>
        </p:nvCxnSpPr>
        <p:spPr>
          <a:xfrm flipV="1">
            <a:off x="4444651" y="3733800"/>
            <a:ext cx="242763" cy="184084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B52BC27-5589-432E-AFF4-8221619BD71D}"/>
              </a:ext>
            </a:extLst>
          </p:cNvPr>
          <p:cNvCxnSpPr>
            <a:cxnSpLocks/>
          </p:cNvCxnSpPr>
          <p:nvPr/>
        </p:nvCxnSpPr>
        <p:spPr>
          <a:xfrm flipV="1">
            <a:off x="4209881" y="3947259"/>
            <a:ext cx="242763" cy="184084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Wei Kang</cp:lastModifiedBy>
  <cp:revision>85</cp:revision>
  <dcterms:created xsi:type="dcterms:W3CDTF">2016-07-22T14:33:02Z</dcterms:created>
  <dcterms:modified xsi:type="dcterms:W3CDTF">2017-10-19T06:05:09Z</dcterms:modified>
</cp:coreProperties>
</file>