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7" r:id="rId2"/>
    <p:sldId id="268" r:id="rId3"/>
    <p:sldId id="269" r:id="rId4"/>
    <p:sldId id="27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1340" y="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41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deletePerson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65">
            <a:extLst>
              <a:ext uri="{FF2B5EF4-FFF2-40B4-BE49-F238E27FC236}">
                <a16:creationId xmlns:a16="http://schemas.microsoft.com/office/drawing/2014/main" id="{CB2C7C65-65C6-41BB-90C6-6D282B2FA6CA}"/>
              </a:ext>
            </a:extLst>
          </p:cNvPr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2" name="Rectangle 62">
            <a:extLst>
              <a:ext uri="{FF2B5EF4-FFF2-40B4-BE49-F238E27FC236}">
                <a16:creationId xmlns:a16="http://schemas.microsoft.com/office/drawing/2014/main" id="{20711C50-1DDA-41F3-9035-28F64BA4CB90}"/>
              </a:ext>
            </a:extLst>
          </p:cNvPr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425D3ED-13D4-405F-93E2-C27F83D3D951}"/>
              </a:ext>
            </a:extLst>
          </p:cNvPr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4BCF385-AB5C-4966-894D-BE8B7FEF675B}"/>
              </a:ext>
            </a:extLst>
          </p:cNvPr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5" name="Rectangle 62">
            <a:extLst>
              <a:ext uri="{FF2B5EF4-FFF2-40B4-BE49-F238E27FC236}">
                <a16:creationId xmlns:a16="http://schemas.microsoft.com/office/drawing/2014/main" id="{0108849C-8EB2-4B98-B3D4-B0D2441A4BB3}"/>
              </a:ext>
            </a:extLst>
          </p:cNvPr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4970863-B56B-4FE4-BBDF-02708128EBFA}"/>
              </a:ext>
            </a:extLst>
          </p:cNvPr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67082CA-2446-4053-B67E-32EFB48F000E}"/>
              </a:ext>
            </a:extLst>
          </p:cNvPr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48" name="Rectangle 62">
            <a:extLst>
              <a:ext uri="{FF2B5EF4-FFF2-40B4-BE49-F238E27FC236}">
                <a16:creationId xmlns:a16="http://schemas.microsoft.com/office/drawing/2014/main" id="{1E7B13F9-97B0-443E-9A8C-09405725854C}"/>
              </a:ext>
            </a:extLst>
          </p:cNvPr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d:Find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7CE0EDD-ADC4-4382-A68E-797ADA9D5727}"/>
              </a:ext>
            </a:extLst>
          </p:cNvPr>
          <p:cNvCxnSpPr>
            <a:stCxn id="50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7572529-C5ED-470B-8A54-28C71F812793}"/>
              </a:ext>
            </a:extLst>
          </p:cNvPr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F13AB63-141F-4B3B-9D87-B02652B927EB}"/>
              </a:ext>
            </a:extLst>
          </p:cNvPr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207C632-8E46-4A6D-B648-3A40705FA2C1}"/>
              </a:ext>
            </a:extLst>
          </p:cNvPr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FAF6AAF-1795-4BE1-A76A-4E28D5C320FA}"/>
              </a:ext>
            </a:extLst>
          </p:cNvPr>
          <p:cNvSpPr txBox="1"/>
          <p:nvPr/>
        </p:nvSpPr>
        <p:spPr>
          <a:xfrm>
            <a:off x="-275323" y="2743200"/>
            <a:ext cx="17001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execute(“Find m/Jan”)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4B44A02-BFEB-4195-85B0-42B27D03E616}"/>
              </a:ext>
            </a:extLst>
          </p:cNvPr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67D1E71-0970-4FA6-A2F9-2EBB0FA6C1D3}"/>
              </a:ext>
            </a:extLst>
          </p:cNvPr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2B52AF7-4B6E-4A2F-8264-A55168354EEA}"/>
              </a:ext>
            </a:extLst>
          </p:cNvPr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066ABA3-ABEF-4F45-B262-7DE3B40C777E}"/>
              </a:ext>
            </a:extLst>
          </p:cNvPr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9146C92-EF21-4700-BE49-D134BE64AFF3}"/>
              </a:ext>
            </a:extLst>
          </p:cNvPr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A35CE39-DBFC-4BF6-8D35-2AD97EE43E3E}"/>
              </a:ext>
            </a:extLst>
          </p:cNvPr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0F01BBB8-21BA-4814-A106-897444FBDDA3}"/>
              </a:ext>
            </a:extLst>
          </p:cNvPr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66D4003-BD00-4799-96F6-542585F015D0}"/>
              </a:ext>
            </a:extLst>
          </p:cNvPr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5454079-B9AA-4164-B31C-31B67B33324C}"/>
              </a:ext>
            </a:extLst>
          </p:cNvPr>
          <p:cNvSpPr txBox="1"/>
          <p:nvPr/>
        </p:nvSpPr>
        <p:spPr>
          <a:xfrm>
            <a:off x="3629363" y="3672116"/>
            <a:ext cx="9852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parse(“m/Jan”)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B9A2D1A-56BE-4EA4-830E-9F6962132738}"/>
              </a:ext>
            </a:extLst>
          </p:cNvPr>
          <p:cNvSpPr txBox="1"/>
          <p:nvPr/>
        </p:nvSpPr>
        <p:spPr>
          <a:xfrm>
            <a:off x="1496855" y="2850922"/>
            <a:ext cx="16709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parse(“Find m/Jan”)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37878AD-BFFA-4682-BC29-FBDDC822DF82}"/>
              </a:ext>
            </a:extLst>
          </p:cNvPr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return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92E3826-0772-4368-AF94-A936D30E2581}"/>
              </a:ext>
            </a:extLst>
          </p:cNvPr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return</a:t>
            </a:r>
          </a:p>
        </p:txBody>
      </p:sp>
      <p:sp>
        <p:nvSpPr>
          <p:cNvPr id="72" name="Rectangle 62">
            <a:extLst>
              <a:ext uri="{FF2B5EF4-FFF2-40B4-BE49-F238E27FC236}">
                <a16:creationId xmlns:a16="http://schemas.microsoft.com/office/drawing/2014/main" id="{B2C44573-0C1E-4FAE-8925-F246A29B6493}"/>
              </a:ext>
            </a:extLst>
          </p:cNvPr>
          <p:cNvSpPr/>
          <p:nvPr/>
        </p:nvSpPr>
        <p:spPr>
          <a:xfrm>
            <a:off x="7020245" y="4777286"/>
            <a:ext cx="1805569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PersonContains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KeywordsPredicate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03AC10B-2EE9-4CA5-A47A-4E924C272018}"/>
              </a:ext>
            </a:extLst>
          </p:cNvPr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A2BA43E-EB4E-407A-ADC6-7B87BC19EFFB}"/>
              </a:ext>
            </a:extLst>
          </p:cNvPr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62">
            <a:extLst>
              <a:ext uri="{FF2B5EF4-FFF2-40B4-BE49-F238E27FC236}">
                <a16:creationId xmlns:a16="http://schemas.microsoft.com/office/drawing/2014/main" id="{B6E9F6B7-F512-434D-B9B7-71150FAE4DC0}"/>
              </a:ext>
            </a:extLst>
          </p:cNvPr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FindCommand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9D51FFC-4F4F-4481-BFD7-198E19D3DB2A}"/>
              </a:ext>
            </a:extLst>
          </p:cNvPr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41FE1336-F20C-41BF-999B-9BFED209A20E}"/>
              </a:ext>
            </a:extLst>
          </p:cNvPr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6CF5402-D583-4BC9-8CD9-67A9F84CADDD}"/>
              </a:ext>
            </a:extLst>
          </p:cNvPr>
          <p:cNvCxnSpPr>
            <a:stCxn id="78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BCDF4353-E76F-4E83-800D-E57E42203ADC}"/>
              </a:ext>
            </a:extLst>
          </p:cNvPr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37B2CD6-21E1-4F7F-98BB-8EA910B8F256}"/>
              </a:ext>
            </a:extLst>
          </p:cNvPr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C6B856E-2FEE-498E-873A-E624C20F7944}"/>
              </a:ext>
            </a:extLst>
          </p:cNvPr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9797479-F24F-423A-A689-30AEA8533484}"/>
              </a:ext>
            </a:extLst>
          </p:cNvPr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EB9E988-0478-4B87-AE81-7742F86B9EA6}"/>
              </a:ext>
            </a:extLst>
          </p:cNvPr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636911B-7D54-4AB0-8BC1-912CC212815F}"/>
              </a:ext>
            </a:extLst>
          </p:cNvPr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13616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385F12F8-A5E3-48D3-99AC-F018C33F8052}"/>
              </a:ext>
            </a:extLst>
          </p:cNvPr>
          <p:cNvSpPr/>
          <p:nvPr/>
        </p:nvSpPr>
        <p:spPr>
          <a:xfrm>
            <a:off x="1981200" y="1981200"/>
            <a:ext cx="49530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62">
            <a:extLst>
              <a:ext uri="{FF2B5EF4-FFF2-40B4-BE49-F238E27FC236}">
                <a16:creationId xmlns:a16="http://schemas.microsoft.com/office/drawing/2014/main" id="{F6984BBF-49FB-4F18-A68A-B736CE347345}"/>
              </a:ext>
            </a:extLst>
          </p:cNvPr>
          <p:cNvSpPr/>
          <p:nvPr/>
        </p:nvSpPr>
        <p:spPr>
          <a:xfrm>
            <a:off x="30548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2A8271-17CD-43A3-B791-083FFF8C2BC2}"/>
              </a:ext>
            </a:extLst>
          </p:cNvPr>
          <p:cNvCxnSpPr/>
          <p:nvPr/>
        </p:nvCxnSpPr>
        <p:spPr>
          <a:xfrm>
            <a:off x="37826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58DD177-7A30-4F12-AB19-07059FBEC973}"/>
              </a:ext>
            </a:extLst>
          </p:cNvPr>
          <p:cNvSpPr/>
          <p:nvPr/>
        </p:nvSpPr>
        <p:spPr>
          <a:xfrm>
            <a:off x="37106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" name="Rectangle 62">
            <a:extLst>
              <a:ext uri="{FF2B5EF4-FFF2-40B4-BE49-F238E27FC236}">
                <a16:creationId xmlns:a16="http://schemas.microsoft.com/office/drawing/2014/main" id="{F0294B5C-51C2-4864-962A-1766DACC47B0}"/>
              </a:ext>
            </a:extLst>
          </p:cNvPr>
          <p:cNvSpPr/>
          <p:nvPr/>
        </p:nvSpPr>
        <p:spPr>
          <a:xfrm>
            <a:off x="49530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:Unique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PersonList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D5C39C3-683B-494C-8942-904E0A344D8B}"/>
              </a:ext>
            </a:extLst>
          </p:cNvPr>
          <p:cNvCxnSpPr/>
          <p:nvPr/>
        </p:nvCxnSpPr>
        <p:spPr>
          <a:xfrm>
            <a:off x="55663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B268405-F662-4DF1-93B5-81BC4738C68C}"/>
              </a:ext>
            </a:extLst>
          </p:cNvPr>
          <p:cNvSpPr/>
          <p:nvPr/>
        </p:nvSpPr>
        <p:spPr>
          <a:xfrm>
            <a:off x="54943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06D2E9-46B4-4C42-8A48-C63D85061C9E}"/>
              </a:ext>
            </a:extLst>
          </p:cNvPr>
          <p:cNvCxnSpPr/>
          <p:nvPr/>
        </p:nvCxnSpPr>
        <p:spPr>
          <a:xfrm>
            <a:off x="25908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51C0AA-D94E-42E9-A1BA-69BA43598C34}"/>
              </a:ext>
            </a:extLst>
          </p:cNvPr>
          <p:cNvCxnSpPr>
            <a:cxnSpLocks/>
          </p:cNvCxnSpPr>
          <p:nvPr/>
        </p:nvCxnSpPr>
        <p:spPr>
          <a:xfrm flipV="1">
            <a:off x="3863051" y="3122098"/>
            <a:ext cx="161344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1488FD-80F0-4482-8707-66B560E6F015}"/>
              </a:ext>
            </a:extLst>
          </p:cNvPr>
          <p:cNvCxnSpPr/>
          <p:nvPr/>
        </p:nvCxnSpPr>
        <p:spPr>
          <a:xfrm flipV="1">
            <a:off x="38799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1C25FD-338C-4F9C-8A6E-8756D2C2E69D}"/>
              </a:ext>
            </a:extLst>
          </p:cNvPr>
          <p:cNvCxnSpPr/>
          <p:nvPr/>
        </p:nvCxnSpPr>
        <p:spPr>
          <a:xfrm>
            <a:off x="2511308" y="4648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958E24B-3B8D-40D8-976B-9AFB50CC0F12}"/>
              </a:ext>
            </a:extLst>
          </p:cNvPr>
          <p:cNvSpPr txBox="1"/>
          <p:nvPr/>
        </p:nvSpPr>
        <p:spPr>
          <a:xfrm>
            <a:off x="1900810" y="2819400"/>
            <a:ext cx="16709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addPerson</a:t>
            </a:r>
            <a:r>
              <a:rPr lang="en-US" dirty="0"/>
              <a:t>(p)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F74ECF-096C-453D-B36E-E3BAAB814E91}"/>
              </a:ext>
            </a:extLst>
          </p:cNvPr>
          <p:cNvSpPr txBox="1"/>
          <p:nvPr/>
        </p:nvSpPr>
        <p:spPr>
          <a:xfrm>
            <a:off x="4121289" y="403860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return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F57507-A93C-4E46-B9BA-8CBEF22FF3FC}"/>
              </a:ext>
            </a:extLst>
          </p:cNvPr>
          <p:cNvSpPr txBox="1"/>
          <p:nvPr/>
        </p:nvSpPr>
        <p:spPr>
          <a:xfrm>
            <a:off x="3898068" y="2895600"/>
            <a:ext cx="9852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sort()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42F78F-6D39-4C85-9F1A-31A94583ACBB}"/>
              </a:ext>
            </a:extLst>
          </p:cNvPr>
          <p:cNvSpPr txBox="1"/>
          <p:nvPr/>
        </p:nvSpPr>
        <p:spPr>
          <a:xfrm>
            <a:off x="2603655" y="443275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03191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65">
            <a:extLst>
              <a:ext uri="{FF2B5EF4-FFF2-40B4-BE49-F238E27FC236}">
                <a16:creationId xmlns:a16="http://schemas.microsoft.com/office/drawing/2014/main" id="{691173CC-8F9B-47E4-855D-C138E7CE7BCA}"/>
              </a:ext>
            </a:extLst>
          </p:cNvPr>
          <p:cNvSpPr/>
          <p:nvPr/>
        </p:nvSpPr>
        <p:spPr>
          <a:xfrm>
            <a:off x="-1832652" y="3202569"/>
            <a:ext cx="2073068" cy="2759974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4" name="Rectangle 65">
            <a:extLst>
              <a:ext uri="{FF2B5EF4-FFF2-40B4-BE49-F238E27FC236}">
                <a16:creationId xmlns:a16="http://schemas.microsoft.com/office/drawing/2014/main" id="{8D133343-A7A4-47A2-A3A4-6B8336784243}"/>
              </a:ext>
            </a:extLst>
          </p:cNvPr>
          <p:cNvSpPr/>
          <p:nvPr/>
        </p:nvSpPr>
        <p:spPr>
          <a:xfrm>
            <a:off x="6014410" y="1981200"/>
            <a:ext cx="3000340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65">
            <a:extLst>
              <a:ext uri="{FF2B5EF4-FFF2-40B4-BE49-F238E27FC236}">
                <a16:creationId xmlns:a16="http://schemas.microsoft.com/office/drawing/2014/main" id="{2885EF37-EEAA-477D-B764-9F5119C08C8F}"/>
              </a:ext>
            </a:extLst>
          </p:cNvPr>
          <p:cNvSpPr/>
          <p:nvPr/>
        </p:nvSpPr>
        <p:spPr>
          <a:xfrm>
            <a:off x="275323" y="1981200"/>
            <a:ext cx="5649187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62">
            <a:extLst>
              <a:ext uri="{FF2B5EF4-FFF2-40B4-BE49-F238E27FC236}">
                <a16:creationId xmlns:a16="http://schemas.microsoft.com/office/drawing/2014/main" id="{D145F12A-FCC4-4B46-90A4-92F5470AC40F}"/>
              </a:ext>
            </a:extLst>
          </p:cNvPr>
          <p:cNvSpPr/>
          <p:nvPr/>
        </p:nvSpPr>
        <p:spPr>
          <a:xfrm>
            <a:off x="434568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0C1408-6162-4883-B9AD-80ACD064D3DD}"/>
              </a:ext>
            </a:extLst>
          </p:cNvPr>
          <p:cNvSpPr/>
          <p:nvPr/>
        </p:nvSpPr>
        <p:spPr>
          <a:xfrm>
            <a:off x="1090373" y="3010912"/>
            <a:ext cx="167399" cy="148440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" name="Rectangle 62">
            <a:extLst>
              <a:ext uri="{FF2B5EF4-FFF2-40B4-BE49-F238E27FC236}">
                <a16:creationId xmlns:a16="http://schemas.microsoft.com/office/drawing/2014/main" id="{F4B2F39D-23CA-4960-9076-3A1B1070A4B9}"/>
              </a:ext>
            </a:extLst>
          </p:cNvPr>
          <p:cNvSpPr/>
          <p:nvPr/>
        </p:nvSpPr>
        <p:spPr>
          <a:xfrm>
            <a:off x="2332723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581552-29A5-4628-8321-6C0714060379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2946122" y="2663904"/>
            <a:ext cx="15456" cy="158765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BDC6F6B-BDF7-4AD3-B955-43E67CCD76BC}"/>
              </a:ext>
            </a:extLst>
          </p:cNvPr>
          <p:cNvSpPr/>
          <p:nvPr/>
        </p:nvSpPr>
        <p:spPr>
          <a:xfrm>
            <a:off x="2874113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0" name="Rectangle 62">
            <a:extLst>
              <a:ext uri="{FF2B5EF4-FFF2-40B4-BE49-F238E27FC236}">
                <a16:creationId xmlns:a16="http://schemas.microsoft.com/office/drawing/2014/main" id="{6A30A0F0-0303-4C65-A4EE-03FDF0AF3EB8}"/>
              </a:ext>
            </a:extLst>
          </p:cNvPr>
          <p:cNvSpPr/>
          <p:nvPr/>
        </p:nvSpPr>
        <p:spPr>
          <a:xfrm>
            <a:off x="4127626" y="2971800"/>
            <a:ext cx="1682840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BirthdayStatisticsCommand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FA9306-CFD0-4091-9C67-686D8DD93C9F}"/>
              </a:ext>
            </a:extLst>
          </p:cNvPr>
          <p:cNvSpPr/>
          <p:nvPr/>
        </p:nvSpPr>
        <p:spPr>
          <a:xfrm>
            <a:off x="4847323" y="3429000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F8FAB8-D06D-4EB0-BDDF-F03132757C2D}"/>
              </a:ext>
            </a:extLst>
          </p:cNvPr>
          <p:cNvCxnSpPr/>
          <p:nvPr/>
        </p:nvCxnSpPr>
        <p:spPr>
          <a:xfrm>
            <a:off x="-29477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3FED89-2576-4499-A037-4B44A8462ED5}"/>
              </a:ext>
            </a:extLst>
          </p:cNvPr>
          <p:cNvCxnSpPr/>
          <p:nvPr/>
        </p:nvCxnSpPr>
        <p:spPr>
          <a:xfrm flipV="1">
            <a:off x="1242774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C685620-C59F-4300-8020-CC837EC14A82}"/>
              </a:ext>
            </a:extLst>
          </p:cNvPr>
          <p:cNvSpPr txBox="1"/>
          <p:nvPr/>
        </p:nvSpPr>
        <p:spPr>
          <a:xfrm>
            <a:off x="-685800" y="2743200"/>
            <a:ext cx="17001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execute(“statistics”)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3A9BE4-A883-4593-951B-E694AE4184B7}"/>
              </a:ext>
            </a:extLst>
          </p:cNvPr>
          <p:cNvCxnSpPr/>
          <p:nvPr/>
        </p:nvCxnSpPr>
        <p:spPr>
          <a:xfrm flipV="1">
            <a:off x="1259709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CE88179-5628-45CC-81DB-97993EAD243B}"/>
              </a:ext>
            </a:extLst>
          </p:cNvPr>
          <p:cNvCxnSpPr>
            <a:cxnSpLocks/>
          </p:cNvCxnSpPr>
          <p:nvPr/>
        </p:nvCxnSpPr>
        <p:spPr>
          <a:xfrm>
            <a:off x="-834741" y="5638800"/>
            <a:ext cx="7792090" cy="0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B867DE0-B956-455F-A733-B0B6A16B17BC}"/>
              </a:ext>
            </a:extLst>
          </p:cNvPr>
          <p:cNvSpPr txBox="1"/>
          <p:nvPr/>
        </p:nvSpPr>
        <p:spPr>
          <a:xfrm>
            <a:off x="1086378" y="2850922"/>
            <a:ext cx="16709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parse(“statistics”)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D92FC8-B8A8-4318-BDDD-C3D54D719B32}"/>
              </a:ext>
            </a:extLst>
          </p:cNvPr>
          <p:cNvSpPr txBox="1"/>
          <p:nvPr/>
        </p:nvSpPr>
        <p:spPr>
          <a:xfrm>
            <a:off x="1676400" y="5343796"/>
            <a:ext cx="310125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ChangeInformationPanelRequestEvent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A744CC7-67A1-402F-8102-CC5435D25A88}"/>
              </a:ext>
            </a:extLst>
          </p:cNvPr>
          <p:cNvCxnSpPr>
            <a:cxnSpLocks/>
          </p:cNvCxnSpPr>
          <p:nvPr/>
        </p:nvCxnSpPr>
        <p:spPr>
          <a:xfrm>
            <a:off x="4999723" y="3686825"/>
            <a:ext cx="1438574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12475BB-26B3-43C8-A64D-B368A0F8C5E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088905" y="3202569"/>
            <a:ext cx="103872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41176D1-B34E-4210-B0F6-B56C12828C07}"/>
              </a:ext>
            </a:extLst>
          </p:cNvPr>
          <p:cNvCxnSpPr>
            <a:cxnSpLocks/>
          </p:cNvCxnSpPr>
          <p:nvPr/>
        </p:nvCxnSpPr>
        <p:spPr>
          <a:xfrm>
            <a:off x="3088905" y="3686825"/>
            <a:ext cx="17584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BCD7BD2-C3B3-419B-9F07-39E41B4684A1}"/>
              </a:ext>
            </a:extLst>
          </p:cNvPr>
          <p:cNvSpPr/>
          <p:nvPr/>
        </p:nvSpPr>
        <p:spPr>
          <a:xfrm>
            <a:off x="6960742" y="3868142"/>
            <a:ext cx="226137" cy="184685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252ED2C-1A12-4CEE-A4EE-8E18F000B1D0}"/>
              </a:ext>
            </a:extLst>
          </p:cNvPr>
          <p:cNvSpPr/>
          <p:nvPr/>
        </p:nvSpPr>
        <p:spPr>
          <a:xfrm>
            <a:off x="7162800" y="4114800"/>
            <a:ext cx="247312" cy="2808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45" name="Rectangle 8">
            <a:extLst>
              <a:ext uri="{FF2B5EF4-FFF2-40B4-BE49-F238E27FC236}">
                <a16:creationId xmlns:a16="http://schemas.microsoft.com/office/drawing/2014/main" id="{544D6793-C0C7-4069-B9C3-373B35D116B9}"/>
              </a:ext>
            </a:extLst>
          </p:cNvPr>
          <p:cNvSpPr/>
          <p:nvPr/>
        </p:nvSpPr>
        <p:spPr>
          <a:xfrm>
            <a:off x="6447523" y="3505508"/>
            <a:ext cx="1193446" cy="362634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BirthdayStatisticsPanel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7011CA8-1DF8-4876-8D17-8B4BB305A930}"/>
              </a:ext>
            </a:extLst>
          </p:cNvPr>
          <p:cNvCxnSpPr>
            <a:cxnSpLocks/>
          </p:cNvCxnSpPr>
          <p:nvPr/>
        </p:nvCxnSpPr>
        <p:spPr>
          <a:xfrm>
            <a:off x="7162800" y="3950724"/>
            <a:ext cx="201215" cy="164076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592BEDF-CFB6-4ACD-985D-999630EAFD72}"/>
              </a:ext>
            </a:extLst>
          </p:cNvPr>
          <p:cNvSpPr txBox="1"/>
          <p:nvPr/>
        </p:nvSpPr>
        <p:spPr>
          <a:xfrm>
            <a:off x="6939627" y="4135509"/>
            <a:ext cx="16709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setPersonData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5231F9F-5CA7-4368-826D-BFB3104CC25C}"/>
              </a:ext>
            </a:extLst>
          </p:cNvPr>
          <p:cNvCxnSpPr>
            <a:cxnSpLocks/>
          </p:cNvCxnSpPr>
          <p:nvPr/>
        </p:nvCxnSpPr>
        <p:spPr>
          <a:xfrm flipH="1">
            <a:off x="7186880" y="4395631"/>
            <a:ext cx="202056" cy="404969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26397DB7-1EE3-4800-A2FA-6D090B0E2C2D}"/>
              </a:ext>
            </a:extLst>
          </p:cNvPr>
          <p:cNvSpPr/>
          <p:nvPr/>
        </p:nvSpPr>
        <p:spPr>
          <a:xfrm>
            <a:off x="7162800" y="4888476"/>
            <a:ext cx="247312" cy="2808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541FA82-50A1-46AA-BEAC-263635E4205B}"/>
              </a:ext>
            </a:extLst>
          </p:cNvPr>
          <p:cNvCxnSpPr>
            <a:cxnSpLocks/>
          </p:cNvCxnSpPr>
          <p:nvPr/>
        </p:nvCxnSpPr>
        <p:spPr>
          <a:xfrm>
            <a:off x="7162800" y="4724400"/>
            <a:ext cx="201215" cy="164076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C94F53E-2F33-4725-9143-FE7EE037E50D}"/>
              </a:ext>
            </a:extLst>
          </p:cNvPr>
          <p:cNvCxnSpPr>
            <a:cxnSpLocks/>
          </p:cNvCxnSpPr>
          <p:nvPr/>
        </p:nvCxnSpPr>
        <p:spPr>
          <a:xfrm flipH="1">
            <a:off x="7186880" y="5169307"/>
            <a:ext cx="202056" cy="404969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B84F9F8-4086-488D-B9EE-7E6B57AFA161}"/>
              </a:ext>
            </a:extLst>
          </p:cNvPr>
          <p:cNvSpPr txBox="1"/>
          <p:nvPr/>
        </p:nvSpPr>
        <p:spPr>
          <a:xfrm>
            <a:off x="7453914" y="4824436"/>
            <a:ext cx="151857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handleAddressBook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ChangedEvent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67" name="Rectangle 8">
            <a:extLst>
              <a:ext uri="{FF2B5EF4-FFF2-40B4-BE49-F238E27FC236}">
                <a16:creationId xmlns:a16="http://schemas.microsoft.com/office/drawing/2014/main" id="{83DF3EF5-7E4B-4FDB-ABC1-9385D73326AC}"/>
              </a:ext>
            </a:extLst>
          </p:cNvPr>
          <p:cNvSpPr/>
          <p:nvPr/>
        </p:nvSpPr>
        <p:spPr>
          <a:xfrm>
            <a:off x="-1600200" y="3487450"/>
            <a:ext cx="1193446" cy="362634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60F8F64-DF76-4DF0-A10F-865E1317288A}"/>
              </a:ext>
            </a:extLst>
          </p:cNvPr>
          <p:cNvCxnSpPr>
            <a:cxnSpLocks/>
          </p:cNvCxnSpPr>
          <p:nvPr/>
        </p:nvCxnSpPr>
        <p:spPr>
          <a:xfrm flipV="1">
            <a:off x="-834741" y="4239545"/>
            <a:ext cx="1925114" cy="2519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B9ADF2C2-B3B6-4C77-B83A-D00014731FAA}"/>
              </a:ext>
            </a:extLst>
          </p:cNvPr>
          <p:cNvSpPr/>
          <p:nvPr/>
        </p:nvSpPr>
        <p:spPr>
          <a:xfrm>
            <a:off x="-1143000" y="4135508"/>
            <a:ext cx="290369" cy="15794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0B1BFEE-0B3D-45D9-ABFE-49DBACF26BF9}"/>
              </a:ext>
            </a:extLst>
          </p:cNvPr>
          <p:cNvSpPr txBox="1"/>
          <p:nvPr/>
        </p:nvSpPr>
        <p:spPr>
          <a:xfrm>
            <a:off x="-2021442" y="3981891"/>
            <a:ext cx="310125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HandleBirthdayStatistics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36809C1-1B76-4E1D-84C5-0401541838B2}"/>
              </a:ext>
            </a:extLst>
          </p:cNvPr>
          <p:cNvCxnSpPr>
            <a:cxnSpLocks/>
          </p:cNvCxnSpPr>
          <p:nvPr/>
        </p:nvCxnSpPr>
        <p:spPr>
          <a:xfrm>
            <a:off x="1203744" y="2590800"/>
            <a:ext cx="15456" cy="158765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CB65F05-2CCC-4524-BF5F-5461B5170B0D}"/>
              </a:ext>
            </a:extLst>
          </p:cNvPr>
          <p:cNvCxnSpPr>
            <a:cxnSpLocks/>
          </p:cNvCxnSpPr>
          <p:nvPr/>
        </p:nvCxnSpPr>
        <p:spPr>
          <a:xfrm>
            <a:off x="-990600" y="3822549"/>
            <a:ext cx="15456" cy="1587651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EAFA820-68D4-4583-AAAB-3C20A1DD38E4}"/>
              </a:ext>
            </a:extLst>
          </p:cNvPr>
          <p:cNvCxnSpPr>
            <a:cxnSpLocks/>
          </p:cNvCxnSpPr>
          <p:nvPr/>
        </p:nvCxnSpPr>
        <p:spPr>
          <a:xfrm>
            <a:off x="-1752600" y="5625548"/>
            <a:ext cx="609600" cy="0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FEED9B2-C4CA-4AE5-AF13-D60D4FC59032}"/>
              </a:ext>
            </a:extLst>
          </p:cNvPr>
          <p:cNvSpPr txBox="1"/>
          <p:nvPr/>
        </p:nvSpPr>
        <p:spPr>
          <a:xfrm>
            <a:off x="-1742387" y="5371791"/>
            <a:ext cx="541462" cy="218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376233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127</Words>
  <Application>Microsoft Office PowerPoint</Application>
  <PresentationFormat>On-screen Show (4:3)</PresentationFormat>
  <Paragraphs>60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valerieype@gmail.com</cp:lastModifiedBy>
  <cp:revision>79</cp:revision>
  <dcterms:created xsi:type="dcterms:W3CDTF">2016-07-22T14:33:02Z</dcterms:created>
  <dcterms:modified xsi:type="dcterms:W3CDTF">2017-10-31T00:48:28Z</dcterms:modified>
</cp:coreProperties>
</file>