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7153" y="2250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3376"/>
            <a:ext cx="439158" cy="6415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7153" y="2573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6354"/>
            <a:ext cx="439158" cy="3185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7153" y="28964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9158" cy="44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153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158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F6C2D1F-59B6-4D8D-9EB5-ED4285738825}"/>
              </a:ext>
            </a:extLst>
          </p:cNvPr>
          <p:cNvSpPr/>
          <p:nvPr/>
        </p:nvSpPr>
        <p:spPr>
          <a:xfrm>
            <a:off x="7717153" y="35384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44885528-3998-4D17-A3B0-E78E2497C0E4}"/>
              </a:ext>
            </a:extLst>
          </p:cNvPr>
          <p:cNvSpPr/>
          <p:nvPr/>
        </p:nvSpPr>
        <p:spPr>
          <a:xfrm>
            <a:off x="7717153" y="38574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srgbClr val="7030A0"/>
                </a:solidFill>
              </a:rPr>
              <a:t>Postal Code</a:t>
            </a:r>
            <a:endParaRPr lang="en-SG" sz="8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219D9691-4559-486E-8C00-4180AD8E778F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353368" y="3317551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F53E7D36-B109-496C-8FB8-3142AB9FB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3368" y="3619599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62</cp:revision>
  <dcterms:created xsi:type="dcterms:W3CDTF">2016-07-22T14:33:02Z</dcterms:created>
  <dcterms:modified xsi:type="dcterms:W3CDTF">2017-10-18T10:07:01Z</dcterms:modified>
</cp:coreProperties>
</file>