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193089"/>
            <a:ext cx="57531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execute(“bin”)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(“bin”)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u:BinList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824A73F3-A29F-4098-BED4-2D067D944D39}"/>
              </a:ext>
            </a:extLst>
          </p:cNvPr>
          <p:cNvSpPr/>
          <p:nvPr/>
        </p:nvSpPr>
        <p:spPr>
          <a:xfrm>
            <a:off x="6643670" y="176421"/>
            <a:ext cx="2405816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0CD77CC6-E67C-4980-9BE1-58083A5890C2}"/>
              </a:ext>
            </a:extLst>
          </p:cNvPr>
          <p:cNvSpPr/>
          <p:nvPr/>
        </p:nvSpPr>
        <p:spPr>
          <a:xfrm>
            <a:off x="6819901" y="545510"/>
            <a:ext cx="1562099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D7D75D-2063-452D-9FAA-A584FC239E5D}"/>
              </a:ext>
            </a:extLst>
          </p:cNvPr>
          <p:cNvCxnSpPr>
            <a:cxnSpLocks/>
          </p:cNvCxnSpPr>
          <p:nvPr/>
        </p:nvCxnSpPr>
        <p:spPr>
          <a:xfrm>
            <a:off x="7620000" y="907617"/>
            <a:ext cx="0" cy="348139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B1E61A9-8554-40DD-A6C8-C7BC732CA2C9}"/>
              </a:ext>
            </a:extLst>
          </p:cNvPr>
          <p:cNvSpPr/>
          <p:nvPr/>
        </p:nvSpPr>
        <p:spPr>
          <a:xfrm>
            <a:off x="7541792" y="2889810"/>
            <a:ext cx="154408" cy="767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DFF7D-5975-4F39-A877-64F5BA7151A2}"/>
              </a:ext>
            </a:extLst>
          </p:cNvPr>
          <p:cNvCxnSpPr>
            <a:cxnSpLocks/>
          </p:cNvCxnSpPr>
          <p:nvPr/>
        </p:nvCxnSpPr>
        <p:spPr>
          <a:xfrm>
            <a:off x="5687810" y="2908618"/>
            <a:ext cx="18668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D7A768-A9A9-45EF-AAA6-AE599A3F2843}"/>
              </a:ext>
            </a:extLst>
          </p:cNvPr>
          <p:cNvSpPr txBox="1"/>
          <p:nvPr/>
        </p:nvSpPr>
        <p:spPr>
          <a:xfrm>
            <a:off x="5934492" y="2651086"/>
            <a:ext cx="1214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setBinDisplay</a:t>
            </a:r>
            <a:r>
              <a:rPr lang="en-US" dirty="0"/>
              <a:t>()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3EC0693-546F-431A-8FA6-302464DC2D32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H="1">
            <a:off x="7577912" y="3155416"/>
            <a:ext cx="225705" cy="10872"/>
          </a:xfrm>
          <a:prstGeom prst="curvedConnector4">
            <a:avLst>
              <a:gd name="adj1" fmla="val -37695"/>
              <a:gd name="adj2" fmla="val 2202649"/>
            </a:avLst>
          </a:prstGeom>
          <a:ln w="1905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67AA20-B2F3-4BB6-834F-C732DFE4967C}"/>
              </a:ext>
            </a:extLst>
          </p:cNvPr>
          <p:cNvSpPr txBox="1"/>
          <p:nvPr/>
        </p:nvSpPr>
        <p:spPr>
          <a:xfrm>
            <a:off x="7725680" y="2758808"/>
            <a:ext cx="1214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setBinDisplay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58B3FB-3F91-41CB-8BF4-8C78A63AE1E5}"/>
              </a:ext>
            </a:extLst>
          </p:cNvPr>
          <p:cNvCxnSpPr>
            <a:cxnSpLocks/>
          </p:cNvCxnSpPr>
          <p:nvPr/>
        </p:nvCxnSpPr>
        <p:spPr>
          <a:xfrm>
            <a:off x="5678282" y="3657600"/>
            <a:ext cx="1888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Henry Ang Tien Hock</cp:lastModifiedBy>
  <cp:revision>75</cp:revision>
  <dcterms:created xsi:type="dcterms:W3CDTF">2016-07-22T14:33:02Z</dcterms:created>
  <dcterms:modified xsi:type="dcterms:W3CDTF">2017-11-12T09:20:35Z</dcterms:modified>
</cp:coreProperties>
</file>