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73" d="100"/>
          <a:sy n="73" d="100"/>
        </p:scale>
        <p:origin x="570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5702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56701" y="216206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135256" y="18093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7210" y="31811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1914" y="22383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49"/>
          <p:cNvCxnSpPr>
            <a:stCxn id="78" idx="3"/>
            <a:endCxn id="55" idx="1"/>
          </p:cNvCxnSpPr>
          <p:nvPr/>
        </p:nvCxnSpPr>
        <p:spPr>
          <a:xfrm flipV="1">
            <a:off x="7277995" y="2381267"/>
            <a:ext cx="433919" cy="653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36A53B-B5B1-43DB-BC32-54A5DF97C1B6}"/>
              </a:ext>
            </a:extLst>
          </p:cNvPr>
          <p:cNvCxnSpPr>
            <a:cxnSpLocks/>
          </p:cNvCxnSpPr>
          <p:nvPr/>
        </p:nvCxnSpPr>
        <p:spPr>
          <a:xfrm>
            <a:off x="6892368" y="2338777"/>
            <a:ext cx="0" cy="519289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49">
            <a:extLst>
              <a:ext uri="{FF2B5EF4-FFF2-40B4-BE49-F238E27FC236}">
                <a16:creationId xmlns:a16="http://schemas.microsoft.com/office/drawing/2014/main" id="{B3926F5D-BFEB-432B-8C4D-AFE10B1694F8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971190" y="2876432"/>
            <a:ext cx="368187" cy="10249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0978622F-905F-46B5-B7DD-0C6ECB130AF4}"/>
              </a:ext>
            </a:extLst>
          </p:cNvPr>
          <p:cNvSpPr/>
          <p:nvPr/>
        </p:nvSpPr>
        <p:spPr>
          <a:xfrm>
            <a:off x="4418813" y="3388936"/>
            <a:ext cx="12239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UniqueMeetingList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4B87CC91-C5D3-4849-81F4-076DDD9FB4C9}"/>
              </a:ext>
            </a:extLst>
          </p:cNvPr>
          <p:cNvSpPr/>
          <p:nvPr/>
        </p:nvSpPr>
        <p:spPr>
          <a:xfrm rot="21440633">
            <a:off x="4194891" y="34603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8">
            <a:extLst>
              <a:ext uri="{FF2B5EF4-FFF2-40B4-BE49-F238E27FC236}">
                <a16:creationId xmlns:a16="http://schemas.microsoft.com/office/drawing/2014/main" id="{D2201285-DBB6-458C-8C9F-CD2B3AC81551}"/>
              </a:ext>
            </a:extLst>
          </p:cNvPr>
          <p:cNvCxnSpPr>
            <a:cxnSpLocks/>
            <a:stCxn id="87" idx="1"/>
            <a:endCxn id="89" idx="0"/>
          </p:cNvCxnSpPr>
          <p:nvPr/>
        </p:nvCxnSpPr>
        <p:spPr>
          <a:xfrm rot="10800000" flipV="1">
            <a:off x="4102328" y="3552493"/>
            <a:ext cx="92691" cy="2492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413980D6-5BEE-4262-B01C-1A017C003AEA}"/>
              </a:ext>
            </a:extLst>
          </p:cNvPr>
          <p:cNvSpPr/>
          <p:nvPr/>
        </p:nvSpPr>
        <p:spPr>
          <a:xfrm>
            <a:off x="3710981" y="3801717"/>
            <a:ext cx="7826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250D2-99B4-4618-B7B6-A2B04E058D6B}"/>
              </a:ext>
            </a:extLst>
          </p:cNvPr>
          <p:cNvSpPr txBox="1"/>
          <p:nvPr/>
        </p:nvSpPr>
        <p:spPr>
          <a:xfrm>
            <a:off x="3902813" y="36813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040E2B-0692-4AAF-BA70-C6570BB1BBBF}"/>
              </a:ext>
            </a:extLst>
          </p:cNvPr>
          <p:cNvSpPr txBox="1"/>
          <p:nvPr/>
        </p:nvSpPr>
        <p:spPr>
          <a:xfrm>
            <a:off x="5631496" y="36204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Guo Sheng Alexander</cp:lastModifiedBy>
  <cp:revision>65</cp:revision>
  <dcterms:created xsi:type="dcterms:W3CDTF">2016-07-22T14:33:02Z</dcterms:created>
  <dcterms:modified xsi:type="dcterms:W3CDTF">2017-10-24T06:55:52Z</dcterms:modified>
</cp:coreProperties>
</file>