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2C25-CEF6-0045-B98F-68A8B26C221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DE4A-10CF-9749-90B1-5B7EF5AE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5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2C25-CEF6-0045-B98F-68A8B26C221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DE4A-10CF-9749-90B1-5B7EF5AE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2C25-CEF6-0045-B98F-68A8B26C221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DE4A-10CF-9749-90B1-5B7EF5AE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2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2C25-CEF6-0045-B98F-68A8B26C221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DE4A-10CF-9749-90B1-5B7EF5AE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2C25-CEF6-0045-B98F-68A8B26C221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DE4A-10CF-9749-90B1-5B7EF5AE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2C25-CEF6-0045-B98F-68A8B26C221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DE4A-10CF-9749-90B1-5B7EF5AE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2C25-CEF6-0045-B98F-68A8B26C221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DE4A-10CF-9749-90B1-5B7EF5AE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2C25-CEF6-0045-B98F-68A8B26C221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DE4A-10CF-9749-90B1-5B7EF5AE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2C25-CEF6-0045-B98F-68A8B26C221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DE4A-10CF-9749-90B1-5B7EF5AE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2C25-CEF6-0045-B98F-68A8B26C221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DE4A-10CF-9749-90B1-5B7EF5AE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1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2C25-CEF6-0045-B98F-68A8B26C221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DE4A-10CF-9749-90B1-5B7EF5AE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F2C25-CEF6-0045-B98F-68A8B26C221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6DE4A-10CF-9749-90B1-5B7EF5AE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3686" y="4329889"/>
            <a:ext cx="4525703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readOnlyPeople</a:t>
            </a:r>
            <a:r>
              <a:rPr lang="en-US" dirty="0" smtClean="0"/>
              <a:t>: 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ReadOnlyPerson</a:t>
            </a:r>
            <a:r>
              <a:rPr lang="en-US" dirty="0" smtClean="0"/>
              <a:t>&gt;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86729"/>
              </p:ext>
            </p:extLst>
          </p:nvPr>
        </p:nvGraphicFramePr>
        <p:xfrm>
          <a:off x="1423686" y="5012796"/>
          <a:ext cx="452570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57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r>
                        <a:rPr lang="en-US" dirty="0" err="1" smtClean="0"/>
                        <a:t>ReadOnlyPerson</a:t>
                      </a:r>
                      <a:r>
                        <a:rPr lang="en-US" dirty="0" smtClean="0"/>
                        <a:t> Amy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:</a:t>
                      </a:r>
                      <a:r>
                        <a:rPr lang="en-US" dirty="0" err="1" smtClean="0"/>
                        <a:t>ReadOnlyPerson</a:t>
                      </a:r>
                      <a:r>
                        <a:rPr lang="en-US" dirty="0" smtClean="0"/>
                        <a:t> Bob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:</a:t>
                      </a:r>
                      <a:r>
                        <a:rPr lang="en-US" dirty="0" err="1" smtClean="0"/>
                        <a:t>ReadOnlyPerson</a:t>
                      </a:r>
                      <a:r>
                        <a:rPr lang="en-US" dirty="0" smtClean="0"/>
                        <a:t> Carl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403872" y="4329889"/>
            <a:ext cx="4525200" cy="6829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toAdd</a:t>
            </a:r>
            <a:r>
              <a:rPr lang="en-US" dirty="0" smtClean="0"/>
              <a:t>: &lt;Person&gt;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015733"/>
              </p:ext>
            </p:extLst>
          </p:nvPr>
        </p:nvGraphicFramePr>
        <p:xfrm>
          <a:off x="6403872" y="5012796"/>
          <a:ext cx="4525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:Person </a:t>
                      </a:r>
                      <a:r>
                        <a:rPr lang="en-US" dirty="0" smtClean="0"/>
                        <a:t>Amy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:Person Bob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:Person Carl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946964" y="708080"/>
            <a:ext cx="4525703" cy="6829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personsList</a:t>
            </a:r>
            <a:r>
              <a:rPr lang="en-US" dirty="0" smtClean="0"/>
              <a:t>: 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ReadOnlyPerson</a:t>
            </a:r>
            <a:r>
              <a:rPr lang="en-US" dirty="0" smtClean="0"/>
              <a:t>&gt;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28020"/>
              </p:ext>
            </p:extLst>
          </p:nvPr>
        </p:nvGraphicFramePr>
        <p:xfrm>
          <a:off x="3946964" y="1390987"/>
          <a:ext cx="452570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57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r>
                        <a:rPr lang="en-US" dirty="0" err="1" smtClean="0"/>
                        <a:t>ReadOnlyPerson</a:t>
                      </a:r>
                      <a:r>
                        <a:rPr lang="en-US" dirty="0" smtClean="0"/>
                        <a:t> Amy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:</a:t>
                      </a:r>
                      <a:r>
                        <a:rPr lang="en-US" dirty="0" err="1" smtClean="0"/>
                        <a:t>ReadOnlyPerson</a:t>
                      </a:r>
                      <a:r>
                        <a:rPr lang="en-US" dirty="0" smtClean="0"/>
                        <a:t> Bob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:</a:t>
                      </a:r>
                      <a:r>
                        <a:rPr lang="en-US" dirty="0" err="1" smtClean="0"/>
                        <a:t>ReadOnlyPerson</a:t>
                      </a:r>
                      <a:r>
                        <a:rPr lang="en-US" dirty="0" smtClean="0"/>
                        <a:t> Carl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455762" y="2954438"/>
            <a:ext cx="7280476" cy="9491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This is the </a:t>
            </a:r>
            <a:r>
              <a:rPr lang="en-US" dirty="0" err="1" smtClean="0"/>
              <a:t>personsList</a:t>
            </a:r>
            <a:r>
              <a:rPr lang="en-US" dirty="0" smtClean="0"/>
              <a:t> that was passed in from </a:t>
            </a:r>
            <a:r>
              <a:rPr lang="en-US" dirty="0" err="1" smtClean="0"/>
              <a:t>AddMultipleCommandParser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Note that </a:t>
            </a:r>
            <a:r>
              <a:rPr lang="en-US" dirty="0" err="1" smtClean="0"/>
              <a:t>readOnlyPeople</a:t>
            </a:r>
            <a:r>
              <a:rPr lang="en-US" dirty="0" smtClean="0"/>
              <a:t> contains the same </a:t>
            </a:r>
            <a:r>
              <a:rPr lang="en-US" dirty="0" err="1" smtClean="0"/>
              <a:t>ReadOnlyPersons</a:t>
            </a:r>
            <a:r>
              <a:rPr lang="en-US" dirty="0" smtClean="0"/>
              <a:t> as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61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KHOR S.L</dc:creator>
  <cp:lastModifiedBy>KHOR S.L</cp:lastModifiedBy>
  <cp:revision>6</cp:revision>
  <cp:lastPrinted>2017-10-18T03:51:08Z</cp:lastPrinted>
  <dcterms:created xsi:type="dcterms:W3CDTF">2017-10-18T03:31:25Z</dcterms:created>
  <dcterms:modified xsi:type="dcterms:W3CDTF">2017-10-18T07:20:38Z</dcterms:modified>
</cp:coreProperties>
</file>