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4400213" cy="10206038"/>
  <p:notesSz cx="6858000" cy="9144000"/>
  <p:defaultTextStyle>
    <a:defPPr>
      <a:defRPr lang="en-US"/>
    </a:defPPr>
    <a:lvl1pPr marL="0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1pPr>
    <a:lvl2pPr marL="744825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2pPr>
    <a:lvl3pPr marL="1489649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3pPr>
    <a:lvl4pPr marL="2234474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4pPr>
    <a:lvl5pPr marL="2979298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5pPr>
    <a:lvl6pPr marL="3724123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6pPr>
    <a:lvl7pPr marL="4468947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7pPr>
    <a:lvl8pPr marL="5213772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8pPr>
    <a:lvl9pPr marL="5958596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howGuides="1">
      <p:cViewPr>
        <p:scale>
          <a:sx n="80" d="100"/>
          <a:sy n="80" d="100"/>
        </p:scale>
        <p:origin x="144" y="-152"/>
      </p:cViewPr>
      <p:guideLst>
        <p:guide orient="horz" pos="221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1pPr>
    <a:lvl2pPr marL="744825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2pPr>
    <a:lvl3pPr marL="1489649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3pPr>
    <a:lvl4pPr marL="2234474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4pPr>
    <a:lvl5pPr marL="2979298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5pPr>
    <a:lvl6pPr marL="3724123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6pPr>
    <a:lvl7pPr marL="4468947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7pPr>
    <a:lvl8pPr marL="5213772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8pPr>
    <a:lvl9pPr marL="5958596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685800"/>
            <a:ext cx="4838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8" y="3170492"/>
            <a:ext cx="12240180" cy="21876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4" y="5783423"/>
            <a:ext cx="10080149" cy="26082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408719"/>
            <a:ext cx="3240048" cy="87082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408719"/>
            <a:ext cx="9480140" cy="87082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0" y="6558329"/>
            <a:ext cx="12240180" cy="20270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0" y="4325755"/>
            <a:ext cx="12240180" cy="22325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1" y="2381412"/>
            <a:ext cx="6360094" cy="67355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09" y="2381412"/>
            <a:ext cx="6360094" cy="67355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0" y="2284548"/>
            <a:ext cx="6362595" cy="9520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0" y="3236638"/>
            <a:ext cx="6362595" cy="5880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1" y="2284548"/>
            <a:ext cx="6365094" cy="9520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1" y="3236638"/>
            <a:ext cx="6365094" cy="5880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4" y="406353"/>
            <a:ext cx="4737571" cy="1729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4" y="406358"/>
            <a:ext cx="8050120" cy="8710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4" y="2135712"/>
            <a:ext cx="4737571" cy="69812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4" y="7144228"/>
            <a:ext cx="8640128" cy="8434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4" y="911929"/>
            <a:ext cx="8640128" cy="6123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4" y="7987645"/>
            <a:ext cx="8640128" cy="11977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408716"/>
            <a:ext cx="12960192" cy="1701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381412"/>
            <a:ext cx="12960192" cy="673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9459490"/>
            <a:ext cx="3360050" cy="543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9459490"/>
            <a:ext cx="4560068" cy="543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9459490"/>
            <a:ext cx="3360050" cy="543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65"/>
          <p:cNvSpPr/>
          <p:nvPr/>
        </p:nvSpPr>
        <p:spPr>
          <a:xfrm>
            <a:off x="2057084" y="378953"/>
            <a:ext cx="10553222" cy="94484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52076" y="74938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007881" y="1135764"/>
            <a:ext cx="0" cy="84630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51872" y="1479808"/>
            <a:ext cx="215711" cy="1056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06114" y="6284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08349" y="1113056"/>
            <a:ext cx="0" cy="73438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47506" y="1571251"/>
            <a:ext cx="152398" cy="655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>
            <a:off x="9941808" y="7659063"/>
            <a:ext cx="0" cy="19397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965157" y="2020513"/>
            <a:ext cx="162820" cy="3046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88031" y="146743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7026" y="119603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execute(“multiple”)</a:t>
            </a:r>
          </a:p>
        </p:txBody>
      </p:sp>
      <p:cxnSp>
        <p:nvCxnSpPr>
          <p:cNvPr id="28" name="Straight Arrow Connector 27"/>
          <p:cNvCxnSpPr>
            <a:endCxn id="48" idx="1"/>
          </p:cNvCxnSpPr>
          <p:nvPr/>
        </p:nvCxnSpPr>
        <p:spPr>
          <a:xfrm flipV="1">
            <a:off x="5599905" y="1795704"/>
            <a:ext cx="1657830" cy="32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81870" y="824150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613530" y="2306842"/>
            <a:ext cx="2316848" cy="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60282" y="807402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27279" y="937022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54121" y="1311589"/>
            <a:ext cx="20348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(“multiple”)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52065" y="875349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93724" y="784622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19" name="Rectangle 62"/>
          <p:cNvSpPr/>
          <p:nvPr/>
        </p:nvSpPr>
        <p:spPr>
          <a:xfrm>
            <a:off x="9333708" y="6868067"/>
            <a:ext cx="1216203" cy="7909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AddMultiple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177176" y="156936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177175" y="9000784"/>
            <a:ext cx="67465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176907" y="7283024"/>
            <a:ext cx="11662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2"/>
          <p:cNvSpPr/>
          <p:nvPr/>
        </p:nvSpPr>
        <p:spPr>
          <a:xfrm>
            <a:off x="7257735" y="1561862"/>
            <a:ext cx="155382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AddMultiple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8154804" y="2847597"/>
            <a:ext cx="754449" cy="45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2"/>
          <p:cNvSpPr/>
          <p:nvPr/>
        </p:nvSpPr>
        <p:spPr>
          <a:xfrm>
            <a:off x="8909253" y="2669238"/>
            <a:ext cx="692761" cy="3872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 :File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176752" y="2996670"/>
            <a:ext cx="152400" cy="2474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129442" y="324408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8124516" y="3804146"/>
            <a:ext cx="1679595" cy="3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/>
          <p:cNvSpPr/>
          <p:nvPr/>
        </p:nvSpPr>
        <p:spPr>
          <a:xfrm>
            <a:off x="9449690" y="628463"/>
            <a:ext cx="874616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FileUtil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  <a:stCxn id="21" idx="2"/>
          </p:cNvCxnSpPr>
          <p:nvPr/>
        </p:nvCxnSpPr>
        <p:spPr>
          <a:xfrm>
            <a:off x="8046567" y="2325196"/>
            <a:ext cx="22977" cy="59163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9808897" y="3758195"/>
            <a:ext cx="143342" cy="4729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/>
          <p:cNvCxnSpPr>
            <a:endCxn id="71" idx="2"/>
          </p:cNvCxnSpPr>
          <p:nvPr/>
        </p:nvCxnSpPr>
        <p:spPr>
          <a:xfrm>
            <a:off x="8141971" y="4221605"/>
            <a:ext cx="1738599" cy="953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73712" y="4361069"/>
            <a:ext cx="2675979" cy="775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8069546" y="4702930"/>
            <a:ext cx="1717037" cy="30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92" idx="2"/>
          </p:cNvCxnSpPr>
          <p:nvPr/>
        </p:nvCxnSpPr>
        <p:spPr>
          <a:xfrm>
            <a:off x="8177807" y="4978760"/>
            <a:ext cx="170919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/>
          <p:cNvSpPr/>
          <p:nvPr/>
        </p:nvSpPr>
        <p:spPr>
          <a:xfrm>
            <a:off x="10988837" y="615902"/>
            <a:ext cx="1164442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:Argument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>
            <a:cxnSpLocks/>
            <a:stCxn id="87" idx="2"/>
          </p:cNvCxnSpPr>
          <p:nvPr/>
        </p:nvCxnSpPr>
        <p:spPr>
          <a:xfrm>
            <a:off x="11571058" y="1047937"/>
            <a:ext cx="0" cy="49316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9812933" y="4667806"/>
            <a:ext cx="148130" cy="3109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8175712" y="7770020"/>
            <a:ext cx="183623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177176" y="8507568"/>
            <a:ext cx="67098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841964" y="8473195"/>
            <a:ext cx="199686" cy="527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Connector 120"/>
          <p:cNvCxnSpPr>
            <a:cxnSpLocks/>
            <a:stCxn id="59" idx="2"/>
          </p:cNvCxnSpPr>
          <p:nvPr/>
        </p:nvCxnSpPr>
        <p:spPr>
          <a:xfrm>
            <a:off x="9252952" y="3244090"/>
            <a:ext cx="0" cy="2932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TextBox 124"/>
          <p:cNvSpPr txBox="1"/>
          <p:nvPr/>
        </p:nvSpPr>
        <p:spPr>
          <a:xfrm>
            <a:off x="8331555" y="35373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isFileExist</a:t>
            </a:r>
            <a:r>
              <a:rPr lang="en-US" dirty="0"/>
              <a:t>()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967808" y="440338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isFileExist</a:t>
            </a:r>
            <a:endParaRPr lang="en-US" dirty="0"/>
          </a:p>
        </p:txBody>
      </p:sp>
      <p:sp>
        <p:nvSpPr>
          <p:cNvPr id="130" name="Snip Single Corner Rectangle 129"/>
          <p:cNvSpPr/>
          <p:nvPr/>
        </p:nvSpPr>
        <p:spPr>
          <a:xfrm rot="10800000" flipH="1">
            <a:off x="6779670" y="4385650"/>
            <a:ext cx="284740" cy="23318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59172" y="4357223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190708" y="4433033"/>
            <a:ext cx="11775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readFromFile</a:t>
            </a:r>
            <a:r>
              <a:rPr lang="en-US" dirty="0"/>
              <a:t>(f)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2936202" y="8066078"/>
            <a:ext cx="225304" cy="4514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613530" y="2682932"/>
            <a:ext cx="23304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77432" y="245015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parse(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84405" y="258842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F</a:t>
            </a:r>
            <a:r>
              <a:rPr lang="en-US" sz="1400">
                <a:solidFill>
                  <a:srgbClr val="0070C0"/>
                </a:solidFill>
              </a:rPr>
              <a:t>ile(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74677" y="3014949"/>
            <a:ext cx="6032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>
                <a:solidFill>
                  <a:srgbClr val="0070C0"/>
                </a:solidFill>
              </a:rPr>
              <a:t>f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81" name="Straight Connector 80"/>
          <p:cNvCxnSpPr>
            <a:cxnSpLocks/>
            <a:stCxn id="68" idx="2"/>
          </p:cNvCxnSpPr>
          <p:nvPr/>
        </p:nvCxnSpPr>
        <p:spPr>
          <a:xfrm>
            <a:off x="9886998" y="1060496"/>
            <a:ext cx="2846" cy="41910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0" name="TextBox 89"/>
          <p:cNvSpPr txBox="1"/>
          <p:nvPr/>
        </p:nvSpPr>
        <p:spPr>
          <a:xfrm>
            <a:off x="8045834" y="4761242"/>
            <a:ext cx="6496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985920" y="2646173"/>
            <a:ext cx="168568" cy="5302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/>
          <p:cNvSpPr/>
          <p:nvPr/>
        </p:nvSpPr>
        <p:spPr>
          <a:xfrm>
            <a:off x="8069544" y="5433162"/>
            <a:ext cx="196758" cy="1483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Curved Connector 52"/>
          <p:cNvCxnSpPr/>
          <p:nvPr/>
        </p:nvCxnSpPr>
        <p:spPr>
          <a:xfrm>
            <a:off x="8038308" y="5273363"/>
            <a:ext cx="260475" cy="170732"/>
          </a:xfrm>
          <a:prstGeom prst="curvedConnector3">
            <a:avLst>
              <a:gd name="adj1" fmla="val 181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533601" y="5197661"/>
            <a:ext cx="24007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parseParticularsIntoPersonList</a:t>
            </a:r>
            <a:r>
              <a:rPr lang="en-US" sz="1400" dirty="0">
                <a:solidFill>
                  <a:srgbClr val="0070C0"/>
                </a:solidFill>
              </a:rPr>
              <a:t>(d)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90706" y="5964971"/>
            <a:ext cx="159220" cy="6833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urved Connector 126"/>
          <p:cNvCxnSpPr/>
          <p:nvPr/>
        </p:nvCxnSpPr>
        <p:spPr>
          <a:xfrm>
            <a:off x="8095209" y="5788820"/>
            <a:ext cx="260475" cy="170732"/>
          </a:xfrm>
          <a:prstGeom prst="curvedConnector3">
            <a:avLst>
              <a:gd name="adj1" fmla="val 181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603727" y="5764100"/>
            <a:ext cx="2715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parseParticularsIntoPerson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argsMap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658243" y="5564064"/>
            <a:ext cx="2523065" cy="1230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596304" y="5560220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loop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5" name="Snip Single Corner Rectangle 134"/>
          <p:cNvSpPr/>
          <p:nvPr/>
        </p:nvSpPr>
        <p:spPr>
          <a:xfrm rot="10800000" flipH="1">
            <a:off x="6662775" y="5573922"/>
            <a:ext cx="284740" cy="23318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Curved Connector 135"/>
          <p:cNvCxnSpPr/>
          <p:nvPr/>
        </p:nvCxnSpPr>
        <p:spPr>
          <a:xfrm rot="10800000" flipV="1">
            <a:off x="8283151" y="6627020"/>
            <a:ext cx="136157" cy="90258"/>
          </a:xfrm>
          <a:prstGeom prst="curvedConnector3">
            <a:avLst>
              <a:gd name="adj1" fmla="val -124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977306" y="5619206"/>
            <a:ext cx="9737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[all persons in d]</a:t>
            </a:r>
            <a:endParaRPr lang="en-US" sz="1100" dirty="0"/>
          </a:p>
        </p:txBody>
      </p:sp>
      <p:cxnSp>
        <p:nvCxnSpPr>
          <p:cNvPr id="146" name="Curved Connector 145"/>
          <p:cNvCxnSpPr/>
          <p:nvPr/>
        </p:nvCxnSpPr>
        <p:spPr>
          <a:xfrm rot="10800000" flipV="1">
            <a:off x="8130751" y="6917761"/>
            <a:ext cx="136157" cy="90258"/>
          </a:xfrm>
          <a:prstGeom prst="curvedConnector3">
            <a:avLst>
              <a:gd name="adj1" fmla="val -124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491094" y="6867733"/>
            <a:ext cx="180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pl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7" name="Straight Arrow Connector 156"/>
          <p:cNvCxnSpPr>
            <a:cxnSpLocks/>
          </p:cNvCxnSpPr>
          <p:nvPr/>
        </p:nvCxnSpPr>
        <p:spPr>
          <a:xfrm>
            <a:off x="8266302" y="5631379"/>
            <a:ext cx="321008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8266302" y="5764100"/>
            <a:ext cx="321008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952708" y="5467145"/>
            <a:ext cx="240076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tokenize(</a:t>
            </a:r>
            <a:r>
              <a:rPr lang="en-US" sz="1100" dirty="0" err="1">
                <a:solidFill>
                  <a:srgbClr val="0070C0"/>
                </a:solidFill>
              </a:rPr>
              <a:t>eachLine</a:t>
            </a:r>
            <a:r>
              <a:rPr lang="en-US" sz="1100" dirty="0">
                <a:solidFill>
                  <a:srgbClr val="0070C0"/>
                </a:solidFill>
              </a:rPr>
              <a:t>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1475303" y="5619204"/>
            <a:ext cx="137288" cy="1448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5" name="Rectangle 164"/>
          <p:cNvSpPr/>
          <p:nvPr/>
        </p:nvSpPr>
        <p:spPr>
          <a:xfrm>
            <a:off x="8572431" y="5564301"/>
            <a:ext cx="6832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70C0"/>
                </a:solidFill>
              </a:rPr>
              <a:t>argsMap</a:t>
            </a:r>
            <a:endParaRPr lang="en-US" sz="1100" dirty="0"/>
          </a:p>
        </p:txBody>
      </p:sp>
      <p:sp>
        <p:nvSpPr>
          <p:cNvPr id="167" name="Rectangle 166"/>
          <p:cNvSpPr/>
          <p:nvPr/>
        </p:nvSpPr>
        <p:spPr>
          <a:xfrm>
            <a:off x="9861569" y="7617620"/>
            <a:ext cx="137288" cy="1448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9" name="TextBox 168"/>
          <p:cNvSpPr txBox="1"/>
          <p:nvPr/>
        </p:nvSpPr>
        <p:spPr>
          <a:xfrm>
            <a:off x="6116866" y="771068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5599906" y="7948184"/>
            <a:ext cx="235119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932906" y="8918778"/>
            <a:ext cx="225304" cy="4514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9" name="TextBox 178"/>
          <p:cNvSpPr txBox="1"/>
          <p:nvPr/>
        </p:nvSpPr>
        <p:spPr>
          <a:xfrm>
            <a:off x="1561306" y="915477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484424" y="750396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58316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63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KHOR S.L</cp:lastModifiedBy>
  <cp:revision>91</cp:revision>
  <dcterms:created xsi:type="dcterms:W3CDTF">2016-07-22T14:33:02Z</dcterms:created>
  <dcterms:modified xsi:type="dcterms:W3CDTF">2017-11-11T05:51:08Z</dcterms:modified>
</cp:coreProperties>
</file>