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76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457200"/>
            <a:ext cx="5700181" cy="4267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1964269" y="1049649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16200000" flipV="1">
            <a:off x="1680674" y="1602781"/>
            <a:ext cx="874829" cy="301965"/>
          </a:xfrm>
          <a:prstGeom prst="bentConnector4">
            <a:avLst>
              <a:gd name="adj1" fmla="val 34757"/>
              <a:gd name="adj2" fmla="val 176643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5">
            <a:extLst>
              <a:ext uri="{FF2B5EF4-FFF2-40B4-BE49-F238E27FC236}">
                <a16:creationId xmlns:a16="http://schemas.microsoft.com/office/drawing/2014/main" id="{0F2D5BDB-5133-4D5C-84DC-E48CDA3265B1}"/>
              </a:ext>
            </a:extLst>
          </p:cNvPr>
          <p:cNvSpPr/>
          <p:nvPr/>
        </p:nvSpPr>
        <p:spPr>
          <a:xfrm>
            <a:off x="3398959" y="790789"/>
            <a:ext cx="1295400" cy="552022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F00FD0-5D3A-4E81-A58B-14FF22351161}"/>
              </a:ext>
            </a:extLst>
          </p:cNvPr>
          <p:cNvCxnSpPr>
            <a:cxnSpLocks/>
          </p:cNvCxnSpPr>
          <p:nvPr/>
        </p:nvCxnSpPr>
        <p:spPr>
          <a:xfrm>
            <a:off x="4046659" y="1342811"/>
            <a:ext cx="13110" cy="84836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CC4800-6450-4053-865A-EC2694C77CBB}"/>
              </a:ext>
            </a:extLst>
          </p:cNvPr>
          <p:cNvCxnSpPr>
            <a:cxnSpLocks/>
          </p:cNvCxnSpPr>
          <p:nvPr/>
        </p:nvCxnSpPr>
        <p:spPr>
          <a:xfrm flipV="1">
            <a:off x="4694359" y="1049650"/>
            <a:ext cx="520290" cy="1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20644C7-8E1D-48ED-98EB-C7FBB9506C13}"/>
              </a:ext>
            </a:extLst>
          </p:cNvPr>
          <p:cNvSpPr/>
          <p:nvPr/>
        </p:nvSpPr>
        <p:spPr>
          <a:xfrm>
            <a:off x="5249847" y="573239"/>
            <a:ext cx="1464732" cy="9871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 Server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Phung Tuan Hoang</cp:lastModifiedBy>
  <cp:revision>60</cp:revision>
  <dcterms:created xsi:type="dcterms:W3CDTF">2016-07-22T14:33:02Z</dcterms:created>
  <dcterms:modified xsi:type="dcterms:W3CDTF">2017-10-18T09:42:04Z</dcterms:modified>
</cp:coreProperties>
</file>