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432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F1F8-EBCC-456B-AF1D-D8B6088CD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336EC-585B-4C6E-A427-0209C2B52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8A416-B2D1-4462-9478-CE3621CD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F2AA-C3CA-46B8-9EEF-A7644785A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62E01-7250-4E0C-8524-5A189B25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24209-F8C0-4E2F-B50D-18F4B4F3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BDCC-D993-492C-B792-AA20173F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9011-9413-4FA9-815A-E2D4FFDA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70A07-68A4-4A67-B2DB-919C3E1B2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EEEF-DA34-437E-85C8-B181D1F4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F2AA-C3CA-46B8-9EEF-A7644785A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FDA39-E616-437B-9EB1-E2A1952B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73F56-126C-4571-9B42-062EA5AA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BDCC-D993-492C-B792-AA20173F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1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D668D-7958-49CF-BE8B-44FEC9772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3D396-C1F2-4585-8C1C-6281A0E4B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BE20F-FB38-4885-80F0-90B97E7E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F2AA-C3CA-46B8-9EEF-A7644785A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7C3-EDA7-4D86-9959-DADC9035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19E11-BD99-4B66-B0F5-6F1D27CD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BDCC-D993-492C-B792-AA20173F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ECF5-A321-4071-A5B9-3C0CE06D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7C68B-FE00-4B90-ADEA-00AFC94B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2003F-ECA7-4D35-BD95-085F5BD7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F2AA-C3CA-46B8-9EEF-A7644785A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3A6A5-F0F3-47B0-B1C5-4EBCD63B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8BAD-1D01-4BED-A982-C8E4C26E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BDCC-D993-492C-B792-AA20173F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0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5743-02A6-4143-BB4A-9D17F954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733F9-3093-4FE1-AA58-FFD0694A6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6CF24-8F31-4899-B04C-2617D409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F2AA-C3CA-46B8-9EEF-A7644785A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8C2D3-4D5B-49B8-817D-B96FD60F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3FD9E-E548-464C-8F33-3FC96EA2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BDCC-D993-492C-B792-AA20173F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C36F-FB93-4D87-B42B-AFFF58DE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4F4E-CE8E-47E4-9FCD-04286ADF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5D0B4-15DB-4968-860B-6CABFD7F8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99911-3599-4A95-B5BC-271ADB2F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F2AA-C3CA-46B8-9EEF-A7644785A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B24D0-111C-4582-8B1A-025197D7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7E672-09A2-49C1-A398-9404CD58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BDCC-D993-492C-B792-AA20173F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267F-12E5-4D0F-84DE-D855602E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AC028-F5B5-4973-AA48-271E0AF8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47521-45D5-462F-86A5-B251A9AE9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22A71-0FED-4FC8-AAEC-EE1F25C51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9A1F8-4302-49CE-A609-4C5529149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61FB9-919F-4238-97CA-DB1A23F4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F2AA-C3CA-46B8-9EEF-A7644785A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D55FB-23BC-4A73-A3F4-E4F980C6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1FE55-CD40-4F39-B0D9-0B2E988B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BDCC-D993-492C-B792-AA20173F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5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C03B-CF4D-4D8F-8D36-E407385E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ADAE9-B7AD-400B-BBAD-F2CCFC06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F2AA-C3CA-46B8-9EEF-A7644785A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2708B-D663-4A89-A01E-F56E2F9C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079A5-F173-4962-A994-3EE6B7B7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BDCC-D993-492C-B792-AA20173F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8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87887-DE4F-4AC1-A4DD-351A5BBF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F2AA-C3CA-46B8-9EEF-A7644785A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DFC90-AE1A-4087-9E61-85E9CE2E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459CD-CCBC-454F-815F-7FBB261C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BDCC-D993-492C-B792-AA20173F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3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99A1-5657-4E39-B0C3-9434E6BB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F482-6854-4FD3-8A45-F2036B606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0847C-3E93-4F8F-93E6-A435E2F35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A50D5-5090-4DBB-B37E-B239AAA0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F2AA-C3CA-46B8-9EEF-A7644785A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22F96-B5BB-40F8-9283-EC607EEF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7C47D-5821-4A38-B8BE-20778A79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BDCC-D993-492C-B792-AA20173F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4D4B-3438-4A00-97A8-BAB858EC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AF05D-0611-4F0F-8506-6F526B6A8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2CD71-DEB9-4D45-8CF6-796ED4601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B48A8-B319-494A-AE8E-3ACF873A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F2AA-C3CA-46B8-9EEF-A7644785A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98DA9-6DC4-41F8-BC27-1442415D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F386B-526E-4E8B-9557-ED949722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BDCC-D993-492C-B792-AA20173F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DECF8-17B7-43A1-881E-2487D86A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A3244-FFE3-4D56-A152-F52763A1D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45A74-788C-4A22-A03E-FC5F0F769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7F2AA-C3CA-46B8-9EEF-A7644785A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45178-F13E-45D0-AF0C-436F488D2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F479D-0B65-4F42-90FE-D26DBFE28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5BDCC-D993-492C-B792-AA20173F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4">
            <a:extLst>
              <a:ext uri="{FF2B5EF4-FFF2-40B4-BE49-F238E27FC236}">
                <a16:creationId xmlns:a16="http://schemas.microsoft.com/office/drawing/2014/main" id="{709461A2-9F4A-4C75-B85B-A275D3F161C2}"/>
              </a:ext>
            </a:extLst>
          </p:cNvPr>
          <p:cNvSpPr/>
          <p:nvPr/>
        </p:nvSpPr>
        <p:spPr>
          <a:xfrm>
            <a:off x="1636188" y="457199"/>
            <a:ext cx="6536262" cy="5446295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362D6F-33E5-44D1-B412-1D9F37F87D05}"/>
              </a:ext>
            </a:extLst>
          </p:cNvPr>
          <p:cNvCxnSpPr>
            <a:cxnSpLocks/>
          </p:cNvCxnSpPr>
          <p:nvPr/>
        </p:nvCxnSpPr>
        <p:spPr>
          <a:xfrm>
            <a:off x="850124" y="3180346"/>
            <a:ext cx="1204123" cy="0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5">
            <a:extLst>
              <a:ext uri="{FF2B5EF4-FFF2-40B4-BE49-F238E27FC236}">
                <a16:creationId xmlns:a16="http://schemas.microsoft.com/office/drawing/2014/main" id="{2D3B355B-8D42-4E13-9B5B-38F05457E782}"/>
              </a:ext>
            </a:extLst>
          </p:cNvPr>
          <p:cNvSpPr/>
          <p:nvPr/>
        </p:nvSpPr>
        <p:spPr>
          <a:xfrm rot="16200000">
            <a:off x="1304944" y="2687389"/>
            <a:ext cx="2484521" cy="985912"/>
          </a:xfrm>
          <a:prstGeom prst="round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Email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" name="Rectangle 45">
            <a:extLst>
              <a:ext uri="{FF2B5EF4-FFF2-40B4-BE49-F238E27FC236}">
                <a16:creationId xmlns:a16="http://schemas.microsoft.com/office/drawing/2014/main" id="{5D198133-971E-413C-B912-007576A87C45}"/>
              </a:ext>
            </a:extLst>
          </p:cNvPr>
          <p:cNvSpPr/>
          <p:nvPr/>
        </p:nvSpPr>
        <p:spPr>
          <a:xfrm rot="16200000">
            <a:off x="3270103" y="2687390"/>
            <a:ext cx="2484521" cy="985912"/>
          </a:xfrm>
          <a:prstGeom prst="round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>
                <a:solidFill>
                  <a:schemeClr val="bg1"/>
                </a:solidFill>
              </a:rPr>
              <a:t>EmailManager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B0D622-E047-43B4-92BF-E931841B258D}"/>
              </a:ext>
            </a:extLst>
          </p:cNvPr>
          <p:cNvCxnSpPr>
            <a:cxnSpLocks/>
          </p:cNvCxnSpPr>
          <p:nvPr/>
        </p:nvCxnSpPr>
        <p:spPr>
          <a:xfrm flipV="1">
            <a:off x="3173788" y="3180345"/>
            <a:ext cx="826582" cy="1"/>
          </a:xfrm>
          <a:prstGeom prst="line">
            <a:avLst/>
          </a:prstGeom>
          <a:ln w="19050">
            <a:solidFill>
              <a:srgbClr val="FFC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Isosceles Triangle 102">
            <a:extLst>
              <a:ext uri="{FF2B5EF4-FFF2-40B4-BE49-F238E27FC236}">
                <a16:creationId xmlns:a16="http://schemas.microsoft.com/office/drawing/2014/main" id="{465FBDE8-20B8-448B-B0FA-E3B530499A65}"/>
              </a:ext>
            </a:extLst>
          </p:cNvPr>
          <p:cNvSpPr/>
          <p:nvPr/>
        </p:nvSpPr>
        <p:spPr>
          <a:xfrm rot="16200000">
            <a:off x="2992671" y="3092583"/>
            <a:ext cx="270504" cy="175523"/>
          </a:xfrm>
          <a:prstGeom prst="triangle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20BFEE-BB4C-42EC-ABFE-E3E3EBEC4CD2}"/>
              </a:ext>
            </a:extLst>
          </p:cNvPr>
          <p:cNvCxnSpPr>
            <a:cxnSpLocks/>
          </p:cNvCxnSpPr>
          <p:nvPr/>
        </p:nvCxnSpPr>
        <p:spPr>
          <a:xfrm>
            <a:off x="5492750" y="2624066"/>
            <a:ext cx="491816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Flowchart: Decision 96">
            <a:extLst>
              <a:ext uri="{FF2B5EF4-FFF2-40B4-BE49-F238E27FC236}">
                <a16:creationId xmlns:a16="http://schemas.microsoft.com/office/drawing/2014/main" id="{6EBBE828-7700-4749-9756-660D171A9997}"/>
              </a:ext>
            </a:extLst>
          </p:cNvPr>
          <p:cNvSpPr/>
          <p:nvPr/>
        </p:nvSpPr>
        <p:spPr>
          <a:xfrm>
            <a:off x="5024357" y="2470425"/>
            <a:ext cx="468393" cy="307281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204D0C24-9411-42EB-88DF-76C85F8BEA15}"/>
              </a:ext>
            </a:extLst>
          </p:cNvPr>
          <p:cNvSpPr/>
          <p:nvPr/>
        </p:nvSpPr>
        <p:spPr>
          <a:xfrm>
            <a:off x="5984566" y="2259235"/>
            <a:ext cx="1823607" cy="729660"/>
          </a:xfrm>
          <a:prstGeom prst="rect">
            <a:avLst/>
          </a:prstGeom>
          <a:ln w="19050">
            <a:solidFill>
              <a:srgbClr val="FFC00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Authenticator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94A8C9-C683-4456-A16C-5DFFDBFFDCD4}"/>
              </a:ext>
            </a:extLst>
          </p:cNvPr>
          <p:cNvCxnSpPr>
            <a:cxnSpLocks/>
          </p:cNvCxnSpPr>
          <p:nvPr/>
        </p:nvCxnSpPr>
        <p:spPr>
          <a:xfrm>
            <a:off x="5480377" y="3718557"/>
            <a:ext cx="491816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Flowchart: Decision 96">
            <a:extLst>
              <a:ext uri="{FF2B5EF4-FFF2-40B4-BE49-F238E27FC236}">
                <a16:creationId xmlns:a16="http://schemas.microsoft.com/office/drawing/2014/main" id="{F95EF107-DCD3-46F4-BE97-2361ECEECDB8}"/>
              </a:ext>
            </a:extLst>
          </p:cNvPr>
          <p:cNvSpPr/>
          <p:nvPr/>
        </p:nvSpPr>
        <p:spPr>
          <a:xfrm>
            <a:off x="5011984" y="3564916"/>
            <a:ext cx="468393" cy="307281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28831210-B70C-4A20-A594-6BC897E7B941}"/>
              </a:ext>
            </a:extLst>
          </p:cNvPr>
          <p:cNvSpPr/>
          <p:nvPr/>
        </p:nvSpPr>
        <p:spPr>
          <a:xfrm>
            <a:off x="5972193" y="3353726"/>
            <a:ext cx="1823607" cy="729660"/>
          </a:xfrm>
          <a:prstGeom prst="rect">
            <a:avLst/>
          </a:prstGeom>
          <a:ln w="19050">
            <a:solidFill>
              <a:srgbClr val="FFC00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HashTable</a:t>
            </a:r>
            <a:r>
              <a:rPr lang="en-US" sz="1600" dirty="0">
                <a:solidFill>
                  <a:schemeClr val="bg1"/>
                </a:solidFill>
              </a:rPr>
              <a:t> (for hosts)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09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Phung Tuan Hoang</dc:creator>
  <cp:lastModifiedBy>Phung Tuan Hoang</cp:lastModifiedBy>
  <cp:revision>2</cp:revision>
  <dcterms:created xsi:type="dcterms:W3CDTF">2017-10-18T09:50:07Z</dcterms:created>
  <dcterms:modified xsi:type="dcterms:W3CDTF">2017-10-18T09:51:44Z</dcterms:modified>
</cp:coreProperties>
</file>