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60" d="100"/>
          <a:sy n="60" d="100"/>
        </p:scale>
        <p:origin x="2592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11/11/17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=""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3809163" y="-790611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4044835" y="-672776"/>
            <a:ext cx="933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978087" y="-1030995"/>
            <a:ext cx="2187019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</a:t>
            </a:r>
            <a:r>
              <a:rPr lang="en-SG" sz="1801" dirty="0" smtClean="0"/>
              <a:t>input find command</a:t>
            </a:r>
            <a:endParaRPr lang="en-SG" sz="180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6A0B3198-7B18-417D-A041-B13DF5BAE7A6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flipH="1">
            <a:off x="6071595" y="-314558"/>
            <a:ext cx="2" cy="62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="" xmlns:a16="http://schemas.microsoft.com/office/drawing/2014/main" id="{A323A4FC-FF89-4B75-A4E8-6FA28B7DCA83}"/>
              </a:ext>
            </a:extLst>
          </p:cNvPr>
          <p:cNvSpPr/>
          <p:nvPr/>
        </p:nvSpPr>
        <p:spPr>
          <a:xfrm>
            <a:off x="4978085" y="314129"/>
            <a:ext cx="2187019" cy="527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Parse user inputs</a:t>
            </a:r>
            <a:endParaRPr lang="en-SG" sz="180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75BF4C25-08E7-45D9-B119-9B95A28731D1}"/>
              </a:ext>
            </a:extLst>
          </p:cNvPr>
          <p:cNvCxnSpPr>
            <a:cxnSpLocks/>
          </p:cNvCxnSpPr>
          <p:nvPr/>
        </p:nvCxnSpPr>
        <p:spPr>
          <a:xfrm>
            <a:off x="2132236" y="4458105"/>
            <a:ext cx="0" cy="79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="" xmlns:a16="http://schemas.microsoft.com/office/drawing/2014/main" id="{93890486-74D2-45FF-A307-364928250438}"/>
              </a:ext>
            </a:extLst>
          </p:cNvPr>
          <p:cNvCxnSpPr>
            <a:cxnSpLocks/>
            <a:stCxn id="22" idx="2"/>
            <a:endCxn id="51" idx="0"/>
          </p:cNvCxnSpPr>
          <p:nvPr/>
        </p:nvCxnSpPr>
        <p:spPr>
          <a:xfrm flipH="1">
            <a:off x="6071594" y="842029"/>
            <a:ext cx="1" cy="76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=""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5018146" y="1608396"/>
            <a:ext cx="2106895" cy="6463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Execute command</a:t>
            </a:r>
            <a:endParaRPr lang="en-SG" sz="180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7BE2639B-14BA-4C9C-9964-899CEF3278C9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6071593" y="3651696"/>
            <a:ext cx="1" cy="75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=""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5938296" y="9288103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=""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=""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sp>
        <p:nvSpPr>
          <p:cNvPr id="42" name="Rectangle: Rounded Corners 50">
            <a:extLst>
              <a:ext uri="{FF2B5EF4-FFF2-40B4-BE49-F238E27FC236}">
                <a16:creationId xmlns=""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5018146" y="3005366"/>
            <a:ext cx="2106895" cy="6463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Test keywords</a:t>
            </a:r>
            <a:endParaRPr lang="en-SG" sz="180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93890486-74D2-45FF-A307-364928250438}"/>
              </a:ext>
            </a:extLst>
          </p:cNvPr>
          <p:cNvCxnSpPr>
            <a:cxnSpLocks/>
            <a:stCxn id="51" idx="2"/>
            <a:endCxn id="42" idx="0"/>
          </p:cNvCxnSpPr>
          <p:nvPr/>
        </p:nvCxnSpPr>
        <p:spPr>
          <a:xfrm>
            <a:off x="6071594" y="2254726"/>
            <a:ext cx="0" cy="75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32236" y="4461476"/>
            <a:ext cx="7921142" cy="0"/>
          </a:xfrm>
          <a:prstGeom prst="line">
            <a:avLst/>
          </a:prstGeom>
          <a:ln w="1016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75BF4C25-08E7-45D9-B119-9B95A28731D1}"/>
              </a:ext>
            </a:extLst>
          </p:cNvPr>
          <p:cNvCxnSpPr>
            <a:cxnSpLocks/>
          </p:cNvCxnSpPr>
          <p:nvPr/>
        </p:nvCxnSpPr>
        <p:spPr>
          <a:xfrm>
            <a:off x="3404152" y="4461072"/>
            <a:ext cx="0" cy="79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75BF4C25-08E7-45D9-B119-9B95A28731D1}"/>
              </a:ext>
            </a:extLst>
          </p:cNvPr>
          <p:cNvCxnSpPr>
            <a:cxnSpLocks/>
          </p:cNvCxnSpPr>
          <p:nvPr/>
        </p:nvCxnSpPr>
        <p:spPr>
          <a:xfrm>
            <a:off x="4734807" y="4461072"/>
            <a:ext cx="0" cy="79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75BF4C25-08E7-45D9-B119-9B95A28731D1}"/>
              </a:ext>
            </a:extLst>
          </p:cNvPr>
          <p:cNvCxnSpPr>
            <a:cxnSpLocks/>
          </p:cNvCxnSpPr>
          <p:nvPr/>
        </p:nvCxnSpPr>
        <p:spPr>
          <a:xfrm>
            <a:off x="7396204" y="4458105"/>
            <a:ext cx="0" cy="79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75BF4C25-08E7-45D9-B119-9B95A28731D1}"/>
              </a:ext>
            </a:extLst>
          </p:cNvPr>
          <p:cNvCxnSpPr>
            <a:cxnSpLocks/>
          </p:cNvCxnSpPr>
          <p:nvPr/>
        </p:nvCxnSpPr>
        <p:spPr>
          <a:xfrm>
            <a:off x="6065550" y="4458105"/>
            <a:ext cx="0" cy="79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="" xmlns:a16="http://schemas.microsoft.com/office/drawing/2014/main" id="{75BF4C25-08E7-45D9-B119-9B95A28731D1}"/>
              </a:ext>
            </a:extLst>
          </p:cNvPr>
          <p:cNvCxnSpPr>
            <a:cxnSpLocks/>
          </p:cNvCxnSpPr>
          <p:nvPr/>
        </p:nvCxnSpPr>
        <p:spPr>
          <a:xfrm>
            <a:off x="10053378" y="4436371"/>
            <a:ext cx="0" cy="79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75BF4C25-08E7-45D9-B119-9B95A28731D1}"/>
              </a:ext>
            </a:extLst>
          </p:cNvPr>
          <p:cNvCxnSpPr>
            <a:cxnSpLocks/>
          </p:cNvCxnSpPr>
          <p:nvPr/>
        </p:nvCxnSpPr>
        <p:spPr>
          <a:xfrm>
            <a:off x="8724791" y="4468669"/>
            <a:ext cx="0" cy="79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: Rounded Corners 50">
            <a:extLst>
              <a:ext uri="{FF2B5EF4-FFF2-40B4-BE49-F238E27FC236}">
                <a16:creationId xmlns=""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1541567" y="5250707"/>
            <a:ext cx="1181338" cy="6463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smtClean="0"/>
              <a:t>Checks comment</a:t>
            </a:r>
            <a:endParaRPr lang="en-SG" sz="1801" dirty="0"/>
          </a:p>
        </p:txBody>
      </p:sp>
      <p:sp>
        <p:nvSpPr>
          <p:cNvPr id="70" name="Rectangle: Rounded Corners 50">
            <a:extLst>
              <a:ext uri="{FF2B5EF4-FFF2-40B4-BE49-F238E27FC236}">
                <a16:creationId xmlns=""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2813395" y="5250707"/>
            <a:ext cx="1181338" cy="6463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smtClean="0"/>
              <a:t>Checks tag</a:t>
            </a:r>
            <a:endParaRPr lang="en-SG" sz="1801" dirty="0"/>
          </a:p>
        </p:txBody>
      </p:sp>
      <p:sp>
        <p:nvSpPr>
          <p:cNvPr id="72" name="Rectangle: Rounded Corners 50">
            <a:extLst>
              <a:ext uri="{FF2B5EF4-FFF2-40B4-BE49-F238E27FC236}">
                <a16:creationId xmlns=""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4144138" y="5250707"/>
            <a:ext cx="1181338" cy="6463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Checks phone</a:t>
            </a:r>
            <a:endParaRPr lang="en-SG" sz="1801" dirty="0"/>
          </a:p>
        </p:txBody>
      </p:sp>
      <p:sp>
        <p:nvSpPr>
          <p:cNvPr id="73" name="Rectangle: Rounded Corners 50">
            <a:extLst>
              <a:ext uri="{FF2B5EF4-FFF2-40B4-BE49-F238E27FC236}">
                <a16:creationId xmlns=""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5474881" y="5250707"/>
            <a:ext cx="1181338" cy="6463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Checks name</a:t>
            </a:r>
            <a:endParaRPr lang="en-SG" sz="1801" dirty="0"/>
          </a:p>
        </p:txBody>
      </p:sp>
      <p:sp>
        <p:nvSpPr>
          <p:cNvPr id="74" name="Rectangle: Rounded Corners 50">
            <a:extLst>
              <a:ext uri="{FF2B5EF4-FFF2-40B4-BE49-F238E27FC236}">
                <a16:creationId xmlns=""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805535" y="5250707"/>
            <a:ext cx="1181338" cy="6463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smtClean="0"/>
              <a:t>Checks appoint</a:t>
            </a:r>
            <a:endParaRPr lang="en-SG" sz="1801" dirty="0"/>
          </a:p>
        </p:txBody>
      </p:sp>
      <p:sp>
        <p:nvSpPr>
          <p:cNvPr id="76" name="Rectangle: Rounded Corners 50">
            <a:extLst>
              <a:ext uri="{FF2B5EF4-FFF2-40B4-BE49-F238E27FC236}">
                <a16:creationId xmlns=""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8134122" y="5250707"/>
            <a:ext cx="1181338" cy="6463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smtClean="0"/>
              <a:t>Checks address</a:t>
            </a:r>
            <a:endParaRPr lang="en-SG" sz="1801" dirty="0"/>
          </a:p>
        </p:txBody>
      </p:sp>
      <p:sp>
        <p:nvSpPr>
          <p:cNvPr id="77" name="Rectangle: Rounded Corners 50">
            <a:extLst>
              <a:ext uri="{FF2B5EF4-FFF2-40B4-BE49-F238E27FC236}">
                <a16:creationId xmlns=""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9462709" y="5250707"/>
            <a:ext cx="1181338" cy="6463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smtClean="0"/>
              <a:t>Checks email</a:t>
            </a:r>
            <a:endParaRPr lang="en-SG" sz="1801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="" xmlns:a16="http://schemas.microsoft.com/office/drawing/2014/main" id="{75BF4C25-08E7-45D9-B119-9B95A28731D1}"/>
              </a:ext>
            </a:extLst>
          </p:cNvPr>
          <p:cNvCxnSpPr>
            <a:cxnSpLocks/>
          </p:cNvCxnSpPr>
          <p:nvPr/>
        </p:nvCxnSpPr>
        <p:spPr>
          <a:xfrm>
            <a:off x="2083597" y="5893666"/>
            <a:ext cx="0" cy="79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104979" y="6711142"/>
            <a:ext cx="7921142" cy="0"/>
          </a:xfrm>
          <a:prstGeom prst="line">
            <a:avLst/>
          </a:prstGeom>
          <a:ln w="1016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="" xmlns:a16="http://schemas.microsoft.com/office/drawing/2014/main" id="{75BF4C25-08E7-45D9-B119-9B95A28731D1}"/>
              </a:ext>
            </a:extLst>
          </p:cNvPr>
          <p:cNvCxnSpPr>
            <a:cxnSpLocks/>
          </p:cNvCxnSpPr>
          <p:nvPr/>
        </p:nvCxnSpPr>
        <p:spPr>
          <a:xfrm>
            <a:off x="3355513" y="5896633"/>
            <a:ext cx="0" cy="79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="" xmlns:a16="http://schemas.microsoft.com/office/drawing/2014/main" id="{75BF4C25-08E7-45D9-B119-9B95A28731D1}"/>
              </a:ext>
            </a:extLst>
          </p:cNvPr>
          <p:cNvCxnSpPr>
            <a:cxnSpLocks/>
          </p:cNvCxnSpPr>
          <p:nvPr/>
        </p:nvCxnSpPr>
        <p:spPr>
          <a:xfrm>
            <a:off x="4686168" y="5896633"/>
            <a:ext cx="0" cy="79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="" xmlns:a16="http://schemas.microsoft.com/office/drawing/2014/main" id="{75BF4C25-08E7-45D9-B119-9B95A28731D1}"/>
              </a:ext>
            </a:extLst>
          </p:cNvPr>
          <p:cNvCxnSpPr>
            <a:cxnSpLocks/>
          </p:cNvCxnSpPr>
          <p:nvPr/>
        </p:nvCxnSpPr>
        <p:spPr>
          <a:xfrm>
            <a:off x="7347565" y="5893666"/>
            <a:ext cx="0" cy="79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="" xmlns:a16="http://schemas.microsoft.com/office/drawing/2014/main" id="{75BF4C25-08E7-45D9-B119-9B95A28731D1}"/>
              </a:ext>
            </a:extLst>
          </p:cNvPr>
          <p:cNvCxnSpPr>
            <a:cxnSpLocks/>
          </p:cNvCxnSpPr>
          <p:nvPr/>
        </p:nvCxnSpPr>
        <p:spPr>
          <a:xfrm>
            <a:off x="6016911" y="5893666"/>
            <a:ext cx="0" cy="79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="" xmlns:a16="http://schemas.microsoft.com/office/drawing/2014/main" id="{75BF4C25-08E7-45D9-B119-9B95A28731D1}"/>
              </a:ext>
            </a:extLst>
          </p:cNvPr>
          <p:cNvCxnSpPr>
            <a:cxnSpLocks/>
          </p:cNvCxnSpPr>
          <p:nvPr/>
        </p:nvCxnSpPr>
        <p:spPr>
          <a:xfrm>
            <a:off x="10004739" y="5871932"/>
            <a:ext cx="0" cy="79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="" xmlns:a16="http://schemas.microsoft.com/office/drawing/2014/main" id="{75BF4C25-08E7-45D9-B119-9B95A28731D1}"/>
              </a:ext>
            </a:extLst>
          </p:cNvPr>
          <p:cNvCxnSpPr>
            <a:cxnSpLocks/>
          </p:cNvCxnSpPr>
          <p:nvPr/>
        </p:nvCxnSpPr>
        <p:spPr>
          <a:xfrm>
            <a:off x="8676152" y="5904230"/>
            <a:ext cx="0" cy="79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: Rounded Corners 7">
            <a:extLst>
              <a:ext uri="{FF2B5EF4-FFF2-40B4-BE49-F238E27FC236}">
                <a16:creationId xmlns=""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972040" y="7656124"/>
            <a:ext cx="2187019" cy="7164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smtClean="0"/>
              <a:t>Update filtered list</a:t>
            </a:r>
            <a:endParaRPr lang="en-SG" sz="1801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="" xmlns:a16="http://schemas.microsoft.com/office/drawing/2014/main" id="{75BF4C25-08E7-45D9-B119-9B95A28731D1}"/>
              </a:ext>
            </a:extLst>
          </p:cNvPr>
          <p:cNvCxnSpPr>
            <a:cxnSpLocks/>
            <a:stCxn id="86" idx="2"/>
            <a:endCxn id="71" idx="0"/>
          </p:cNvCxnSpPr>
          <p:nvPr/>
        </p:nvCxnSpPr>
        <p:spPr>
          <a:xfrm flipH="1">
            <a:off x="6054015" y="8372561"/>
            <a:ext cx="0" cy="967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="" xmlns:a16="http://schemas.microsoft.com/office/drawing/2014/main" id="{75BF4C25-08E7-45D9-B119-9B95A28731D1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6046712" y="6711142"/>
            <a:ext cx="0" cy="94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28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KHOR S.L</cp:lastModifiedBy>
  <cp:revision>8</cp:revision>
  <dcterms:created xsi:type="dcterms:W3CDTF">2017-07-28T00:49:09Z</dcterms:created>
  <dcterms:modified xsi:type="dcterms:W3CDTF">2017-11-11T09:27:17Z</dcterms:modified>
</cp:coreProperties>
</file>